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2" r:id="rId3"/>
    <p:sldMasterId id="2147483687" r:id="rId4"/>
  </p:sldMasterIdLst>
  <p:notesMasterIdLst>
    <p:notesMasterId r:id="rId53"/>
  </p:notesMasterIdLst>
  <p:sldIdLst>
    <p:sldId id="256" r:id="rId5"/>
    <p:sldId id="257" r:id="rId6"/>
    <p:sldId id="258" r:id="rId7"/>
    <p:sldId id="260" r:id="rId8"/>
    <p:sldId id="261" r:id="rId9"/>
    <p:sldId id="263" r:id="rId10"/>
    <p:sldId id="264" r:id="rId11"/>
    <p:sldId id="267" r:id="rId12"/>
    <p:sldId id="270" r:id="rId13"/>
    <p:sldId id="271" r:id="rId14"/>
    <p:sldId id="680" r:id="rId15"/>
    <p:sldId id="273" r:id="rId16"/>
    <p:sldId id="274" r:id="rId17"/>
    <p:sldId id="276" r:id="rId18"/>
    <p:sldId id="272" r:id="rId19"/>
    <p:sldId id="277" r:id="rId20"/>
    <p:sldId id="278" r:id="rId21"/>
    <p:sldId id="279" r:id="rId22"/>
    <p:sldId id="280" r:id="rId23"/>
    <p:sldId id="284" r:id="rId24"/>
    <p:sldId id="285" r:id="rId25"/>
    <p:sldId id="286" r:id="rId26"/>
    <p:sldId id="287" r:id="rId27"/>
    <p:sldId id="288" r:id="rId28"/>
    <p:sldId id="289" r:id="rId29"/>
    <p:sldId id="291" r:id="rId30"/>
    <p:sldId id="292" r:id="rId31"/>
    <p:sldId id="677" r:id="rId32"/>
    <p:sldId id="597" r:id="rId33"/>
    <p:sldId id="599" r:id="rId34"/>
    <p:sldId id="293" r:id="rId35"/>
    <p:sldId id="294" r:id="rId36"/>
    <p:sldId id="296"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3" r:id="rId52"/>
  </p:sldIdLst>
  <p:sldSz cx="9144000" cy="6858000" type="screen4x3"/>
  <p:notesSz cx="6858000" cy="9144000"/>
  <p:embeddedFontLst>
    <p:embeddedFont>
      <p:font typeface="Calibri Light" panose="020F0302020204030204" pitchFamily="34" charset="0"/>
      <p:regular r:id="rId54"/>
      <p:italic r:id="rId55"/>
    </p:embeddedFont>
    <p:embeddedFont>
      <p:font typeface="Verdana" panose="020B0604030504040204" pitchFamily="34" charset="0"/>
      <p:regular r:id="rId56"/>
      <p:bold r:id="rId57"/>
      <p:italic r:id="rId58"/>
      <p:boldItalic r:id="rId59"/>
    </p:embeddedFont>
    <p:embeddedFont>
      <p:font typeface="Cambria" panose="02040503050406030204" pitchFamily="18" charset="0"/>
      <p:regular r:id="rId60"/>
      <p:bold r:id="rId61"/>
      <p:italic r:id="rId62"/>
      <p:boldItalic r:id="rId63"/>
    </p:embeddedFont>
    <p:embeddedFont>
      <p:font typeface="Libre Baskerville" panose="020B0604020202020204" charset="0"/>
      <p:regular r:id="rId64"/>
      <p:bold r:id="rId65"/>
      <p:italic r:id="rId66"/>
    </p:embeddedFont>
    <p:embeddedFont>
      <p:font typeface="SimSun" panose="02010600030101010101" pitchFamily="2" charset="-122"/>
      <p:regular r:id="rId67"/>
    </p:embeddedFont>
    <p:embeddedFont>
      <p:font typeface="Calibri" panose="020F0502020204030204" pitchFamily="34" charset="0"/>
      <p:regular r:id="rId68"/>
      <p:bold r:id="rId69"/>
      <p:italic r:id="rId70"/>
      <p:boldItalic r:id="rId71"/>
    </p:embeddedFont>
    <p:embeddedFont>
      <p:font typeface="Tahoma" panose="020B0604030504040204" pitchFamily="3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F28989-4C9B-47EB-BE7C-2A1493F483F8}">
  <a:tblStyle styleId="{BEF28989-4C9B-47EB-BE7C-2A1493F483F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44" autoAdjust="0"/>
  </p:normalViewPr>
  <p:slideViewPr>
    <p:cSldViewPr snapToGrid="0">
      <p:cViewPr varScale="1">
        <p:scale>
          <a:sx n="86" d="100"/>
          <a:sy n="86" d="100"/>
        </p:scale>
        <p:origin x="930"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5#1">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C912035-84BA-49E6-B231-117A4784057F}" type="doc">
      <dgm:prSet loTypeId="urn:microsoft.com/office/officeart/2005/8/layout/radial3" loCatId="cycle" qsTypeId="urn:microsoft.com/office/officeart/2005/8/quickstyle/simple1#6" qsCatId="simple" csTypeId="urn:microsoft.com/office/officeart/2005/8/colors/accent1_5#1" csCatId="accent1" phldr="1"/>
      <dgm:spPr/>
      <dgm:t>
        <a:bodyPr/>
        <a:lstStyle/>
        <a:p>
          <a:endParaRPr lang="en-US"/>
        </a:p>
      </dgm:t>
    </dgm:pt>
    <dgm:pt modelId="{39646D85-92EF-406D-B778-AA424EB350F8}">
      <dgm:prSet phldrT="[Text]"/>
      <dgm:spPr/>
      <dgm:t>
        <a:bodyPr/>
        <a:lstStyle/>
        <a:p>
          <a:r>
            <a:rPr lang="en-US" b="1" dirty="0"/>
            <a:t>20% </a:t>
          </a:r>
          <a:r>
            <a:rPr lang="en-US" b="1" dirty="0" err="1"/>
            <a:t>chưa</a:t>
          </a:r>
          <a:r>
            <a:rPr lang="en-US" b="1" dirty="0"/>
            <a:t> </a:t>
          </a:r>
          <a:r>
            <a:rPr lang="en-US" b="1" dirty="0" err="1"/>
            <a:t>phát</a:t>
          </a:r>
          <a:r>
            <a:rPr lang="en-US" b="1" dirty="0"/>
            <a:t> </a:t>
          </a:r>
          <a:r>
            <a:rPr lang="en-US" b="1" dirty="0" err="1"/>
            <a:t>triển</a:t>
          </a:r>
          <a:r>
            <a:rPr lang="en-US" b="1" dirty="0"/>
            <a:t> </a:t>
          </a:r>
          <a:r>
            <a:rPr lang="en-US" b="1" dirty="0" err="1"/>
            <a:t>toàn</a:t>
          </a:r>
          <a:r>
            <a:rPr lang="en-US" b="1" dirty="0"/>
            <a:t> </a:t>
          </a:r>
          <a:r>
            <a:rPr lang="en-US" b="1" dirty="0" err="1"/>
            <a:t>diện</a:t>
          </a:r>
          <a:endParaRPr lang="en-US" b="1" dirty="0"/>
        </a:p>
      </dgm:t>
    </dgm:pt>
    <dgm:pt modelId="{D6193866-2D4C-4B36-86A7-B14EC2144917}" type="parTrans" cxnId="{7090EC1A-0FF2-49C9-ACC5-45BC8B9DE341}">
      <dgm:prSet/>
      <dgm:spPr/>
      <dgm:t>
        <a:bodyPr/>
        <a:lstStyle/>
        <a:p>
          <a:endParaRPr lang="en-US"/>
        </a:p>
      </dgm:t>
    </dgm:pt>
    <dgm:pt modelId="{5C80CE56-A054-41C1-97E4-861DF5DE2385}" type="sibTrans" cxnId="{7090EC1A-0FF2-49C9-ACC5-45BC8B9DE341}">
      <dgm:prSet/>
      <dgm:spPr/>
      <dgm:t>
        <a:bodyPr/>
        <a:lstStyle/>
        <a:p>
          <a:endParaRPr lang="en-US"/>
        </a:p>
      </dgm:t>
    </dgm:pt>
    <dgm:pt modelId="{5872F274-C8B2-484B-A840-CA95A90485E5}">
      <dgm:prSet phldrT="[Text]"/>
      <dgm:spPr/>
      <dgm:t>
        <a:bodyPr/>
        <a:lstStyle/>
        <a:p>
          <a:r>
            <a:rPr lang="en-US" b="1" dirty="0"/>
            <a:t>Hormone </a:t>
          </a:r>
          <a:r>
            <a:rPr lang="en-US" b="1" dirty="0" err="1"/>
            <a:t>sinh</a:t>
          </a:r>
          <a:r>
            <a:rPr lang="en-US" b="1" dirty="0"/>
            <a:t> </a:t>
          </a:r>
          <a:r>
            <a:rPr lang="en-US" b="1" dirty="0" err="1"/>
            <a:t>dục</a:t>
          </a:r>
          <a:r>
            <a:rPr lang="en-US" b="1" dirty="0"/>
            <a:t> </a:t>
          </a:r>
          <a:r>
            <a:rPr lang="en-US" b="1" dirty="0" err="1"/>
            <a:t>được</a:t>
          </a:r>
          <a:r>
            <a:rPr lang="en-US" b="1" dirty="0"/>
            <a:t> </a:t>
          </a:r>
          <a:r>
            <a:rPr lang="en-US" b="1" dirty="0" err="1"/>
            <a:t>kích</a:t>
          </a:r>
          <a:r>
            <a:rPr lang="en-US" b="1" dirty="0"/>
            <a:t> </a:t>
          </a:r>
          <a:r>
            <a:rPr lang="en-US" b="1" dirty="0" err="1"/>
            <a:t>hoạt</a:t>
          </a:r>
          <a:r>
            <a:rPr lang="en-US" b="1" dirty="0"/>
            <a:t> (</a:t>
          </a:r>
          <a:r>
            <a:rPr lang="en-US" b="1" dirty="0" err="1"/>
            <a:t>dậy</a:t>
          </a:r>
          <a:r>
            <a:rPr lang="en-US" b="1" dirty="0"/>
            <a:t> </a:t>
          </a:r>
          <a:r>
            <a:rPr lang="en-US" b="1" dirty="0" err="1"/>
            <a:t>thì</a:t>
          </a:r>
          <a:r>
            <a:rPr lang="en-US" b="1" dirty="0"/>
            <a:t>)</a:t>
          </a:r>
        </a:p>
      </dgm:t>
    </dgm:pt>
    <dgm:pt modelId="{9EB1A472-C98C-4C07-A228-FDC38D6D74ED}" type="parTrans" cxnId="{E2E60F7B-0D05-4B51-A190-7322B86E67F3}">
      <dgm:prSet/>
      <dgm:spPr/>
      <dgm:t>
        <a:bodyPr/>
        <a:lstStyle/>
        <a:p>
          <a:endParaRPr lang="en-US"/>
        </a:p>
      </dgm:t>
    </dgm:pt>
    <dgm:pt modelId="{B358EAD1-3A8A-41AB-9DA7-B99379A928DA}" type="sibTrans" cxnId="{E2E60F7B-0D05-4B51-A190-7322B86E67F3}">
      <dgm:prSet/>
      <dgm:spPr/>
      <dgm:t>
        <a:bodyPr/>
        <a:lstStyle/>
        <a:p>
          <a:endParaRPr lang="en-US"/>
        </a:p>
      </dgm:t>
    </dgm:pt>
    <dgm:pt modelId="{240F4A94-1DFC-46B7-9B32-6BAE069FBE3F}">
      <dgm:prSet phldrT="[Text]" phldr="0" custT="1"/>
      <dgm:spPr/>
      <dgm:t>
        <a:bodyPr vert="horz" wrap="square"/>
        <a:lstStyle/>
        <a:p>
          <a:pPr>
            <a:lnSpc>
              <a:spcPct val="100000"/>
            </a:lnSpc>
            <a:spcBef>
              <a:spcPct val="0"/>
            </a:spcBef>
            <a:spcAft>
              <a:spcPct val="35000"/>
            </a:spcAft>
          </a:pPr>
          <a:r>
            <a:rPr lang="en-US" sz="1800" b="1" dirty="0" err="1">
              <a:solidFill>
                <a:srgbClr val="002060"/>
              </a:solidFill>
            </a:rPr>
            <a:t>Dễ</a:t>
          </a:r>
          <a:r>
            <a:rPr lang="en-US" sz="1800" b="1" dirty="0">
              <a:solidFill>
                <a:srgbClr val="002060"/>
              </a:solidFill>
            </a:rPr>
            <a:t> </a:t>
          </a:r>
          <a:r>
            <a:rPr lang="en-US" sz="1800" b="1" dirty="0" err="1">
              <a:solidFill>
                <a:srgbClr val="002060"/>
              </a:solidFill>
            </a:rPr>
            <a:t>bị</a:t>
          </a:r>
          <a:r>
            <a:rPr lang="en-US" sz="1800" b="1" dirty="0">
              <a:solidFill>
                <a:srgbClr val="002060"/>
              </a:solidFill>
            </a:rPr>
            <a:t> </a:t>
          </a:r>
          <a:r>
            <a:rPr lang="en-US" sz="1800" b="1" dirty="0" err="1">
              <a:solidFill>
                <a:srgbClr val="002060"/>
              </a:solidFill>
            </a:rPr>
            <a:t>tác</a:t>
          </a:r>
          <a:r>
            <a:rPr lang="en-US" sz="1800" b="1" dirty="0">
              <a:solidFill>
                <a:srgbClr val="002060"/>
              </a:solidFill>
            </a:rPr>
            <a:t> </a:t>
          </a:r>
          <a:r>
            <a:rPr lang="en-US" sz="1800" b="1" dirty="0" err="1">
              <a:solidFill>
                <a:srgbClr val="002060"/>
              </a:solidFill>
            </a:rPr>
            <a:t>động</a:t>
          </a:r>
          <a:r>
            <a:rPr lang="en-US" sz="1800" b="1" dirty="0">
              <a:solidFill>
                <a:srgbClr val="002060"/>
              </a:solidFill>
            </a:rPr>
            <a:t> </a:t>
          </a:r>
          <a:r>
            <a:rPr lang="en-US" sz="1800" b="1" dirty="0" err="1">
              <a:solidFill>
                <a:srgbClr val="002060"/>
              </a:solidFill>
            </a:rPr>
            <a:t>của</a:t>
          </a:r>
          <a:r>
            <a:rPr lang="en-US" sz="1800" b="1" dirty="0">
              <a:solidFill>
                <a:srgbClr val="002060"/>
              </a:solidFill>
            </a:rPr>
            <a:t> </a:t>
          </a:r>
          <a:r>
            <a:rPr lang="en-US" sz="1800" b="1" dirty="0" err="1">
              <a:solidFill>
                <a:srgbClr val="002060"/>
              </a:solidFill>
            </a:rPr>
            <a:t>môi</a:t>
          </a:r>
          <a:r>
            <a:rPr lang="en-US" sz="1800" b="1" dirty="0">
              <a:solidFill>
                <a:srgbClr val="002060"/>
              </a:solidFill>
            </a:rPr>
            <a:t> </a:t>
          </a:r>
          <a:r>
            <a:rPr lang="en-US" sz="1800" b="1" dirty="0" err="1">
              <a:solidFill>
                <a:srgbClr val="002060"/>
              </a:solidFill>
            </a:rPr>
            <a:t>trường</a:t>
          </a:r>
          <a:r>
            <a:rPr lang="en-US" sz="1800" b="1" dirty="0">
              <a:solidFill>
                <a:srgbClr val="002060"/>
              </a:solidFill>
            </a:rPr>
            <a:t> </a:t>
          </a:r>
          <a:r>
            <a:rPr lang="en-US" sz="1800" b="1" dirty="0" err="1">
              <a:solidFill>
                <a:srgbClr val="002060"/>
              </a:solidFill>
            </a:rPr>
            <a:t>xung</a:t>
          </a:r>
          <a:r>
            <a:rPr lang="en-US" sz="1800" b="1" dirty="0">
              <a:solidFill>
                <a:srgbClr val="002060"/>
              </a:solidFill>
            </a:rPr>
            <a:t> </a:t>
          </a:r>
          <a:r>
            <a:rPr lang="en-US" sz="1800" b="1" dirty="0" err="1">
              <a:solidFill>
                <a:srgbClr val="002060"/>
              </a:solidFill>
            </a:rPr>
            <a:t>quanh</a:t>
          </a:r>
        </a:p>
      </dgm:t>
    </dgm:pt>
    <dgm:pt modelId="{60F1A84A-8B21-4FF7-8C50-CDC5DA3DF5AC}" type="parTrans" cxnId="{227643CF-0C01-4484-A4C8-3907D0F14A5A}">
      <dgm:prSet/>
      <dgm:spPr/>
      <dgm:t>
        <a:bodyPr/>
        <a:lstStyle/>
        <a:p>
          <a:endParaRPr lang="en-US"/>
        </a:p>
      </dgm:t>
    </dgm:pt>
    <dgm:pt modelId="{B3E2793D-945D-4882-AB50-4AA03D68CA8A}" type="sibTrans" cxnId="{227643CF-0C01-4484-A4C8-3907D0F14A5A}">
      <dgm:prSet/>
      <dgm:spPr/>
      <dgm:t>
        <a:bodyPr/>
        <a:lstStyle/>
        <a:p>
          <a:endParaRPr lang="en-US"/>
        </a:p>
      </dgm:t>
    </dgm:pt>
    <dgm:pt modelId="{2742C776-7CCA-4E6F-BB0F-6DFCBDA90659}" type="pres">
      <dgm:prSet presAssocID="{7C912035-84BA-49E6-B231-117A4784057F}" presName="composite" presStyleCnt="0">
        <dgm:presLayoutVars>
          <dgm:chMax val="1"/>
          <dgm:dir/>
          <dgm:resizeHandles val="exact"/>
        </dgm:presLayoutVars>
      </dgm:prSet>
      <dgm:spPr/>
      <dgm:t>
        <a:bodyPr/>
        <a:lstStyle/>
        <a:p>
          <a:endParaRPr lang="en-US"/>
        </a:p>
      </dgm:t>
    </dgm:pt>
    <dgm:pt modelId="{36838AAB-53F2-4CD5-97A2-26AE8D0F8AEA}" type="pres">
      <dgm:prSet presAssocID="{7C912035-84BA-49E6-B231-117A4784057F}" presName="radial" presStyleCnt="0">
        <dgm:presLayoutVars>
          <dgm:animLvl val="ctr"/>
        </dgm:presLayoutVars>
      </dgm:prSet>
      <dgm:spPr/>
    </dgm:pt>
    <dgm:pt modelId="{74AB5EAC-9FF9-47D5-B7DC-ED715A777AFF}" type="pres">
      <dgm:prSet presAssocID="{39646D85-92EF-406D-B778-AA424EB350F8}" presName="centerShape" presStyleLbl="vennNode1" presStyleIdx="0" presStyleCnt="3" custScaleX="81076" custScaleY="51084" custLinFactNeighborX="-34893" custLinFactNeighborY="-30029"/>
      <dgm:spPr/>
      <dgm:t>
        <a:bodyPr/>
        <a:lstStyle/>
        <a:p>
          <a:endParaRPr lang="en-US"/>
        </a:p>
      </dgm:t>
    </dgm:pt>
    <dgm:pt modelId="{E80A127F-8BF4-443A-B115-FFC9ACC9534E}" type="pres">
      <dgm:prSet presAssocID="{5872F274-C8B2-484B-A840-CA95A90485E5}" presName="node" presStyleLbl="vennNode1" presStyleIdx="1" presStyleCnt="3" custScaleX="152037" custRadScaleRad="81735" custRadScaleInc="25054">
        <dgm:presLayoutVars>
          <dgm:bulletEnabled val="1"/>
        </dgm:presLayoutVars>
      </dgm:prSet>
      <dgm:spPr/>
      <dgm:t>
        <a:bodyPr/>
        <a:lstStyle/>
        <a:p>
          <a:endParaRPr lang="en-US"/>
        </a:p>
      </dgm:t>
    </dgm:pt>
    <dgm:pt modelId="{9A0C8D86-174E-4857-A707-0F94235B233B}" type="pres">
      <dgm:prSet presAssocID="{240F4A94-1DFC-46B7-9B32-6BAE069FBE3F}" presName="node" presStyleLbl="vennNode1" presStyleIdx="2" presStyleCnt="3" custScaleX="248434" custScaleY="134895" custRadScaleRad="142605" custRadScaleInc="3322">
        <dgm:presLayoutVars>
          <dgm:bulletEnabled val="1"/>
        </dgm:presLayoutVars>
      </dgm:prSet>
      <dgm:spPr/>
      <dgm:t>
        <a:bodyPr/>
        <a:lstStyle/>
        <a:p>
          <a:endParaRPr lang="en-US"/>
        </a:p>
      </dgm:t>
    </dgm:pt>
  </dgm:ptLst>
  <dgm:cxnLst>
    <dgm:cxn modelId="{A09A7C9F-A89E-4A4B-9464-71188B5EC9EC}" type="presOf" srcId="{5872F274-C8B2-484B-A840-CA95A90485E5}" destId="{E80A127F-8BF4-443A-B115-FFC9ACC9534E}" srcOrd="0" destOrd="0" presId="urn:microsoft.com/office/officeart/2005/8/layout/radial3"/>
    <dgm:cxn modelId="{7090EC1A-0FF2-49C9-ACC5-45BC8B9DE341}" srcId="{7C912035-84BA-49E6-B231-117A4784057F}" destId="{39646D85-92EF-406D-B778-AA424EB350F8}" srcOrd="0" destOrd="0" parTransId="{D6193866-2D4C-4B36-86A7-B14EC2144917}" sibTransId="{5C80CE56-A054-41C1-97E4-861DF5DE2385}"/>
    <dgm:cxn modelId="{227643CF-0C01-4484-A4C8-3907D0F14A5A}" srcId="{39646D85-92EF-406D-B778-AA424EB350F8}" destId="{240F4A94-1DFC-46B7-9B32-6BAE069FBE3F}" srcOrd="1" destOrd="0" parTransId="{60F1A84A-8B21-4FF7-8C50-CDC5DA3DF5AC}" sibTransId="{B3E2793D-945D-4882-AB50-4AA03D68CA8A}"/>
    <dgm:cxn modelId="{E2E60F7B-0D05-4B51-A190-7322B86E67F3}" srcId="{39646D85-92EF-406D-B778-AA424EB350F8}" destId="{5872F274-C8B2-484B-A840-CA95A90485E5}" srcOrd="0" destOrd="0" parTransId="{9EB1A472-C98C-4C07-A228-FDC38D6D74ED}" sibTransId="{B358EAD1-3A8A-41AB-9DA7-B99379A928DA}"/>
    <dgm:cxn modelId="{4E34BAB5-B951-458F-B6AB-423CB8AF6AC9}" type="presOf" srcId="{240F4A94-1DFC-46B7-9B32-6BAE069FBE3F}" destId="{9A0C8D86-174E-4857-A707-0F94235B233B}" srcOrd="0" destOrd="0" presId="urn:microsoft.com/office/officeart/2005/8/layout/radial3"/>
    <dgm:cxn modelId="{9DE52802-07DB-4004-B07F-7F204496806C}" type="presOf" srcId="{7C912035-84BA-49E6-B231-117A4784057F}" destId="{2742C776-7CCA-4E6F-BB0F-6DFCBDA90659}" srcOrd="0" destOrd="0" presId="urn:microsoft.com/office/officeart/2005/8/layout/radial3"/>
    <dgm:cxn modelId="{A535F1AC-DD2A-4E24-ADA3-A180169574BA}" type="presOf" srcId="{39646D85-92EF-406D-B778-AA424EB350F8}" destId="{74AB5EAC-9FF9-47D5-B7DC-ED715A777AFF}" srcOrd="0" destOrd="0" presId="urn:microsoft.com/office/officeart/2005/8/layout/radial3"/>
    <dgm:cxn modelId="{82443CE1-721C-425F-8EB5-A33B147B5FA6}" type="presParOf" srcId="{2742C776-7CCA-4E6F-BB0F-6DFCBDA90659}" destId="{36838AAB-53F2-4CD5-97A2-26AE8D0F8AEA}" srcOrd="0" destOrd="0" presId="urn:microsoft.com/office/officeart/2005/8/layout/radial3"/>
    <dgm:cxn modelId="{34D0C0E3-011A-4C61-966F-58D75AD570B3}" type="presParOf" srcId="{36838AAB-53F2-4CD5-97A2-26AE8D0F8AEA}" destId="{74AB5EAC-9FF9-47D5-B7DC-ED715A777AFF}" srcOrd="0" destOrd="0" presId="urn:microsoft.com/office/officeart/2005/8/layout/radial3"/>
    <dgm:cxn modelId="{85B50617-DF4D-4910-ADCD-6F69A21FD562}" type="presParOf" srcId="{36838AAB-53F2-4CD5-97A2-26AE8D0F8AEA}" destId="{E80A127F-8BF4-443A-B115-FFC9ACC9534E}" srcOrd="1" destOrd="0" presId="urn:microsoft.com/office/officeart/2005/8/layout/radial3"/>
    <dgm:cxn modelId="{41D07893-8802-4790-A533-539E4E27C44C}" type="presParOf" srcId="{36838AAB-53F2-4CD5-97A2-26AE8D0F8AEA}" destId="{9A0C8D86-174E-4857-A707-0F94235B233B}"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B5EAC-9FF9-47D5-B7DC-ED715A777AFF}">
      <dsp:nvSpPr>
        <dsp:cNvPr id="0" name=""/>
        <dsp:cNvSpPr/>
      </dsp:nvSpPr>
      <dsp:spPr>
        <a:xfrm>
          <a:off x="1100368" y="524474"/>
          <a:ext cx="2012851" cy="1268248"/>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20% </a:t>
          </a:r>
          <a:r>
            <a:rPr lang="en-US" sz="1800" b="1" kern="1200" dirty="0" err="1"/>
            <a:t>chưa</a:t>
          </a:r>
          <a:r>
            <a:rPr lang="en-US" sz="1800" b="1" kern="1200" dirty="0"/>
            <a:t> </a:t>
          </a:r>
          <a:r>
            <a:rPr lang="en-US" sz="1800" b="1" kern="1200" dirty="0" err="1"/>
            <a:t>phát</a:t>
          </a:r>
          <a:r>
            <a:rPr lang="en-US" sz="1800" b="1" kern="1200" dirty="0"/>
            <a:t> </a:t>
          </a:r>
          <a:r>
            <a:rPr lang="en-US" sz="1800" b="1" kern="1200" dirty="0" err="1"/>
            <a:t>triển</a:t>
          </a:r>
          <a:r>
            <a:rPr lang="en-US" sz="1800" b="1" kern="1200" dirty="0"/>
            <a:t> </a:t>
          </a:r>
          <a:r>
            <a:rPr lang="en-US" sz="1800" b="1" kern="1200" dirty="0" err="1"/>
            <a:t>toàn</a:t>
          </a:r>
          <a:r>
            <a:rPr lang="en-US" sz="1800" b="1" kern="1200" dirty="0"/>
            <a:t> </a:t>
          </a:r>
          <a:r>
            <a:rPr lang="en-US" sz="1800" b="1" kern="1200" dirty="0" err="1"/>
            <a:t>diện</a:t>
          </a:r>
          <a:endParaRPr lang="en-US" sz="1800" b="1" kern="1200" dirty="0"/>
        </a:p>
      </dsp:txBody>
      <dsp:txXfrm>
        <a:off x="1395143" y="710205"/>
        <a:ext cx="1423301" cy="896786"/>
      </dsp:txXfrm>
    </dsp:sp>
    <dsp:sp modelId="{E80A127F-8BF4-443A-B115-FFC9ACC9534E}">
      <dsp:nvSpPr>
        <dsp:cNvPr id="0" name=""/>
        <dsp:cNvSpPr/>
      </dsp:nvSpPr>
      <dsp:spPr>
        <a:xfrm>
          <a:off x="3227456" y="576099"/>
          <a:ext cx="1887290" cy="1241336"/>
        </a:xfrm>
        <a:prstGeom prst="ellipse">
          <a:avLst/>
        </a:prstGeom>
        <a:solidFill>
          <a:schemeClr val="accent1">
            <a:shade val="80000"/>
            <a:alpha val="50000"/>
            <a:hueOff val="0"/>
            <a:satOff val="-324"/>
            <a:lumOff val="2463"/>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Hormone </a:t>
          </a:r>
          <a:r>
            <a:rPr lang="en-US" sz="1300" b="1" kern="1200" dirty="0" err="1"/>
            <a:t>sinh</a:t>
          </a:r>
          <a:r>
            <a:rPr lang="en-US" sz="1300" b="1" kern="1200" dirty="0"/>
            <a:t> </a:t>
          </a:r>
          <a:r>
            <a:rPr lang="en-US" sz="1300" b="1" kern="1200" dirty="0" err="1"/>
            <a:t>dục</a:t>
          </a:r>
          <a:r>
            <a:rPr lang="en-US" sz="1300" b="1" kern="1200" dirty="0"/>
            <a:t> </a:t>
          </a:r>
          <a:r>
            <a:rPr lang="en-US" sz="1300" b="1" kern="1200" dirty="0" err="1"/>
            <a:t>được</a:t>
          </a:r>
          <a:r>
            <a:rPr lang="en-US" sz="1300" b="1" kern="1200" dirty="0"/>
            <a:t> </a:t>
          </a:r>
          <a:r>
            <a:rPr lang="en-US" sz="1300" b="1" kern="1200" dirty="0" err="1"/>
            <a:t>kích</a:t>
          </a:r>
          <a:r>
            <a:rPr lang="en-US" sz="1300" b="1" kern="1200" dirty="0"/>
            <a:t> </a:t>
          </a:r>
          <a:r>
            <a:rPr lang="en-US" sz="1300" b="1" kern="1200" dirty="0" err="1"/>
            <a:t>hoạt</a:t>
          </a:r>
          <a:r>
            <a:rPr lang="en-US" sz="1300" b="1" kern="1200" dirty="0"/>
            <a:t> (</a:t>
          </a:r>
          <a:r>
            <a:rPr lang="en-US" sz="1300" b="1" kern="1200" dirty="0" err="1"/>
            <a:t>dậy</a:t>
          </a:r>
          <a:r>
            <a:rPr lang="en-US" sz="1300" b="1" kern="1200" dirty="0"/>
            <a:t> </a:t>
          </a:r>
          <a:r>
            <a:rPr lang="en-US" sz="1300" b="1" kern="1200" dirty="0" err="1"/>
            <a:t>thì</a:t>
          </a:r>
          <a:r>
            <a:rPr lang="en-US" sz="1300" b="1" kern="1200" dirty="0"/>
            <a:t>)</a:t>
          </a:r>
        </a:p>
      </dsp:txBody>
      <dsp:txXfrm>
        <a:off x="3503843" y="757888"/>
        <a:ext cx="1334516" cy="877758"/>
      </dsp:txXfrm>
    </dsp:sp>
    <dsp:sp modelId="{9A0C8D86-174E-4857-A707-0F94235B233B}">
      <dsp:nvSpPr>
        <dsp:cNvPr id="0" name=""/>
        <dsp:cNvSpPr/>
      </dsp:nvSpPr>
      <dsp:spPr>
        <a:xfrm>
          <a:off x="1452950" y="2909151"/>
          <a:ext cx="3083901" cy="1674500"/>
        </a:xfrm>
        <a:prstGeom prst="ellipse">
          <a:avLst/>
        </a:prstGeom>
        <a:solidFill>
          <a:schemeClr val="accent1">
            <a:shade val="80000"/>
            <a:alpha val="50000"/>
            <a:hueOff val="0"/>
            <a:satOff val="-649"/>
            <a:lumOff val="4927"/>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US" sz="1800" b="1" kern="1200" dirty="0" err="1">
              <a:solidFill>
                <a:srgbClr val="002060"/>
              </a:solidFill>
            </a:rPr>
            <a:t>Dễ</a:t>
          </a:r>
          <a:r>
            <a:rPr lang="en-US" sz="1800" b="1" kern="1200" dirty="0">
              <a:solidFill>
                <a:srgbClr val="002060"/>
              </a:solidFill>
            </a:rPr>
            <a:t> </a:t>
          </a:r>
          <a:r>
            <a:rPr lang="en-US" sz="1800" b="1" kern="1200" dirty="0" err="1">
              <a:solidFill>
                <a:srgbClr val="002060"/>
              </a:solidFill>
            </a:rPr>
            <a:t>bị</a:t>
          </a:r>
          <a:r>
            <a:rPr lang="en-US" sz="1800" b="1" kern="1200" dirty="0">
              <a:solidFill>
                <a:srgbClr val="002060"/>
              </a:solidFill>
            </a:rPr>
            <a:t> </a:t>
          </a:r>
          <a:r>
            <a:rPr lang="en-US" sz="1800" b="1" kern="1200" dirty="0" err="1">
              <a:solidFill>
                <a:srgbClr val="002060"/>
              </a:solidFill>
            </a:rPr>
            <a:t>tác</a:t>
          </a:r>
          <a:r>
            <a:rPr lang="en-US" sz="1800" b="1" kern="1200" dirty="0">
              <a:solidFill>
                <a:srgbClr val="002060"/>
              </a:solidFill>
            </a:rPr>
            <a:t> </a:t>
          </a:r>
          <a:r>
            <a:rPr lang="en-US" sz="1800" b="1" kern="1200" dirty="0" err="1">
              <a:solidFill>
                <a:srgbClr val="002060"/>
              </a:solidFill>
            </a:rPr>
            <a:t>động</a:t>
          </a:r>
          <a:r>
            <a:rPr lang="en-US" sz="1800" b="1" kern="1200" dirty="0">
              <a:solidFill>
                <a:srgbClr val="002060"/>
              </a:solidFill>
            </a:rPr>
            <a:t> </a:t>
          </a:r>
          <a:r>
            <a:rPr lang="en-US" sz="1800" b="1" kern="1200" dirty="0" err="1">
              <a:solidFill>
                <a:srgbClr val="002060"/>
              </a:solidFill>
            </a:rPr>
            <a:t>của</a:t>
          </a:r>
          <a:r>
            <a:rPr lang="en-US" sz="1800" b="1" kern="1200" dirty="0">
              <a:solidFill>
                <a:srgbClr val="002060"/>
              </a:solidFill>
            </a:rPr>
            <a:t> </a:t>
          </a:r>
          <a:r>
            <a:rPr lang="en-US" sz="1800" b="1" kern="1200" dirty="0" err="1">
              <a:solidFill>
                <a:srgbClr val="002060"/>
              </a:solidFill>
            </a:rPr>
            <a:t>môi</a:t>
          </a:r>
          <a:r>
            <a:rPr lang="en-US" sz="1800" b="1" kern="1200" dirty="0">
              <a:solidFill>
                <a:srgbClr val="002060"/>
              </a:solidFill>
            </a:rPr>
            <a:t> </a:t>
          </a:r>
          <a:r>
            <a:rPr lang="en-US" sz="1800" b="1" kern="1200" dirty="0" err="1">
              <a:solidFill>
                <a:srgbClr val="002060"/>
              </a:solidFill>
            </a:rPr>
            <a:t>trường</a:t>
          </a:r>
          <a:r>
            <a:rPr lang="en-US" sz="1800" b="1" kern="1200" dirty="0">
              <a:solidFill>
                <a:srgbClr val="002060"/>
              </a:solidFill>
            </a:rPr>
            <a:t> </a:t>
          </a:r>
          <a:r>
            <a:rPr lang="en-US" sz="1800" b="1" kern="1200" dirty="0" err="1">
              <a:solidFill>
                <a:srgbClr val="002060"/>
              </a:solidFill>
            </a:rPr>
            <a:t>xung</a:t>
          </a:r>
          <a:r>
            <a:rPr lang="en-US" sz="1800" b="1" kern="1200" dirty="0">
              <a:solidFill>
                <a:srgbClr val="002060"/>
              </a:solidFill>
            </a:rPr>
            <a:t> </a:t>
          </a:r>
          <a:r>
            <a:rPr lang="en-US" sz="1800" b="1" kern="1200" dirty="0" err="1">
              <a:solidFill>
                <a:srgbClr val="002060"/>
              </a:solidFill>
            </a:rPr>
            <a:t>quanh</a:t>
          </a:r>
        </a:p>
      </dsp:txBody>
      <dsp:txXfrm>
        <a:off x="1904577" y="3154376"/>
        <a:ext cx="2180647" cy="1184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2" name="Google Shape;2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6" name="Google Shape;29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0" name="Google Shape;33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7" name="Google Shape;33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5" name="Google Shape;40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7" name="Google Shape;41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8" name="Google Shape;43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795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4" name="Google Shape;44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0" name="Google Shape;45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2" name="Google Shape;46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8" name="Google Shape;48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94" name="Google Shape;49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0" name="Google Shape;50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07" name="Google Shape;50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3" name="Google Shape;51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9" name="Google Shape;51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9" name="Google Shape;52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5" name="Google Shape;53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3" name="Google Shape;54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2" name="Google Shape;55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5" name="Google Shape;56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4" name="Google Shape;57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2" name="Google Shape;582;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1" name="Google Shape;59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2" name="Google Shape;61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4036" indent="0" algn="ctr">
              <a:buNone/>
              <a:defRPr>
                <a:solidFill>
                  <a:schemeClr val="tx1">
                    <a:tint val="75000"/>
                  </a:schemeClr>
                </a:solidFill>
              </a:defRPr>
            </a:lvl2pPr>
            <a:lvl3pPr marL="688071" indent="0" algn="ctr">
              <a:buNone/>
              <a:defRPr>
                <a:solidFill>
                  <a:schemeClr val="tx1">
                    <a:tint val="75000"/>
                  </a:schemeClr>
                </a:solidFill>
              </a:defRPr>
            </a:lvl3pPr>
            <a:lvl4pPr marL="1032106" indent="0" algn="ctr">
              <a:buNone/>
              <a:defRPr>
                <a:solidFill>
                  <a:schemeClr val="tx1">
                    <a:tint val="75000"/>
                  </a:schemeClr>
                </a:solidFill>
              </a:defRPr>
            </a:lvl4pPr>
            <a:lvl5pPr marL="1376140" indent="0" algn="ctr">
              <a:buNone/>
              <a:defRPr>
                <a:solidFill>
                  <a:schemeClr val="tx1">
                    <a:tint val="75000"/>
                  </a:schemeClr>
                </a:solidFill>
              </a:defRPr>
            </a:lvl5pPr>
            <a:lvl6pPr marL="1720177" indent="0" algn="ctr">
              <a:buNone/>
              <a:defRPr>
                <a:solidFill>
                  <a:schemeClr val="tx1">
                    <a:tint val="75000"/>
                  </a:schemeClr>
                </a:solidFill>
              </a:defRPr>
            </a:lvl6pPr>
            <a:lvl7pPr marL="2064212" indent="0" algn="ctr">
              <a:buNone/>
              <a:defRPr>
                <a:solidFill>
                  <a:schemeClr val="tx1">
                    <a:tint val="75000"/>
                  </a:schemeClr>
                </a:solidFill>
              </a:defRPr>
            </a:lvl7pPr>
            <a:lvl8pPr marL="2408246" indent="0" algn="ctr">
              <a:buNone/>
              <a:defRPr>
                <a:solidFill>
                  <a:schemeClr val="tx1">
                    <a:tint val="75000"/>
                  </a:schemeClr>
                </a:solidFill>
              </a:defRPr>
            </a:lvl8pPr>
            <a:lvl9pPr marL="275228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772BE94-0D41-47B9-A674-EB9F755695C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8E8E184-A2D4-4650-B4B2-93BBEC3E2E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5C8C58-DE4A-40BE-A227-720D5D9AD3F2}"/>
              </a:ext>
            </a:extLst>
          </p:cNvPr>
          <p:cNvSpPr>
            <a:spLocks noGrp="1"/>
          </p:cNvSpPr>
          <p:nvPr>
            <p:ph type="sldNum" sz="quarter" idx="12"/>
          </p:nvPr>
        </p:nvSpPr>
        <p:spPr/>
        <p:txBody>
          <a:bodyPr/>
          <a:lstStyle>
            <a:lvl1pPr>
              <a:defRPr/>
            </a:lvl1pPr>
          </a:lstStyle>
          <a:p>
            <a:fld id="{1A9AE5C4-B9DF-4C2A-B4C8-D03D4D99E9A0}" type="slidenum">
              <a:rPr lang="en-US" altLang="en-US"/>
              <a:pPr/>
              <a:t>‹#›</a:t>
            </a:fld>
            <a:endParaRPr lang="en-US" altLang="en-US"/>
          </a:p>
        </p:txBody>
      </p:sp>
    </p:spTree>
    <p:extLst>
      <p:ext uri="{BB962C8B-B14F-4D97-AF65-F5344CB8AC3E}">
        <p14:creationId xmlns:p14="http://schemas.microsoft.com/office/powerpoint/2010/main" val="324271248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A2874-2CF4-4C33-9BA4-52A83BAE040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1264AEA-198B-44C4-BBFB-FE074939CD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2B6161-1AC5-4F7A-BB1B-D54FF33BCEB1}"/>
              </a:ext>
            </a:extLst>
          </p:cNvPr>
          <p:cNvSpPr>
            <a:spLocks noGrp="1"/>
          </p:cNvSpPr>
          <p:nvPr>
            <p:ph type="sldNum" sz="quarter" idx="12"/>
          </p:nvPr>
        </p:nvSpPr>
        <p:spPr/>
        <p:txBody>
          <a:bodyPr/>
          <a:lstStyle>
            <a:lvl1pPr>
              <a:defRPr/>
            </a:lvl1pPr>
          </a:lstStyle>
          <a:p>
            <a:fld id="{E05954C1-6317-4AA7-83FD-DBDB52CDE639}" type="slidenum">
              <a:rPr lang="en-US" altLang="en-US"/>
              <a:pPr/>
              <a:t>‹#›</a:t>
            </a:fld>
            <a:endParaRPr lang="en-US" altLang="en-US"/>
          </a:p>
        </p:txBody>
      </p:sp>
    </p:spTree>
    <p:extLst>
      <p:ext uri="{BB962C8B-B14F-4D97-AF65-F5344CB8AC3E}">
        <p14:creationId xmlns:p14="http://schemas.microsoft.com/office/powerpoint/2010/main" val="4245995823"/>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19"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1509">
                <a:solidFill>
                  <a:schemeClr val="tx1">
                    <a:tint val="75000"/>
                  </a:schemeClr>
                </a:solidFill>
              </a:defRPr>
            </a:lvl1pPr>
            <a:lvl2pPr marL="344036" indent="0">
              <a:buNone/>
              <a:defRPr sz="1372">
                <a:solidFill>
                  <a:schemeClr val="tx1">
                    <a:tint val="75000"/>
                  </a:schemeClr>
                </a:solidFill>
              </a:defRPr>
            </a:lvl2pPr>
            <a:lvl3pPr marL="688071" indent="0">
              <a:buNone/>
              <a:defRPr sz="1235">
                <a:solidFill>
                  <a:schemeClr val="tx1">
                    <a:tint val="75000"/>
                  </a:schemeClr>
                </a:solidFill>
              </a:defRPr>
            </a:lvl3pPr>
            <a:lvl4pPr marL="1032106" indent="0">
              <a:buNone/>
              <a:defRPr sz="1029">
                <a:solidFill>
                  <a:schemeClr val="tx1">
                    <a:tint val="75000"/>
                  </a:schemeClr>
                </a:solidFill>
              </a:defRPr>
            </a:lvl4pPr>
            <a:lvl5pPr marL="1376140" indent="0">
              <a:buNone/>
              <a:defRPr sz="1029">
                <a:solidFill>
                  <a:schemeClr val="tx1">
                    <a:tint val="75000"/>
                  </a:schemeClr>
                </a:solidFill>
              </a:defRPr>
            </a:lvl5pPr>
            <a:lvl6pPr marL="1720177" indent="0">
              <a:buNone/>
              <a:defRPr sz="1029">
                <a:solidFill>
                  <a:schemeClr val="tx1">
                    <a:tint val="75000"/>
                  </a:schemeClr>
                </a:solidFill>
              </a:defRPr>
            </a:lvl6pPr>
            <a:lvl7pPr marL="2064212" indent="0">
              <a:buNone/>
              <a:defRPr sz="1029">
                <a:solidFill>
                  <a:schemeClr val="tx1">
                    <a:tint val="75000"/>
                  </a:schemeClr>
                </a:solidFill>
              </a:defRPr>
            </a:lvl7pPr>
            <a:lvl8pPr marL="2408246" indent="0">
              <a:buNone/>
              <a:defRPr sz="1029">
                <a:solidFill>
                  <a:schemeClr val="tx1">
                    <a:tint val="75000"/>
                  </a:schemeClr>
                </a:solidFill>
              </a:defRPr>
            </a:lvl8pPr>
            <a:lvl9pPr marL="2752282" indent="0">
              <a:buNone/>
              <a:defRPr sz="102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BA23AA-67D0-483A-ABB5-A96E60357A3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96C6E7F-BB43-4251-90E0-9AB38F633E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D19273-2E19-4238-8523-2F2D8E1475C8}"/>
              </a:ext>
            </a:extLst>
          </p:cNvPr>
          <p:cNvSpPr>
            <a:spLocks noGrp="1"/>
          </p:cNvSpPr>
          <p:nvPr>
            <p:ph type="sldNum" sz="quarter" idx="12"/>
          </p:nvPr>
        </p:nvSpPr>
        <p:spPr/>
        <p:txBody>
          <a:bodyPr/>
          <a:lstStyle>
            <a:lvl1pPr>
              <a:defRPr/>
            </a:lvl1pPr>
          </a:lstStyle>
          <a:p>
            <a:fld id="{46AF42B9-F121-4730-9449-34373894693E}" type="slidenum">
              <a:rPr lang="en-US" altLang="en-US"/>
              <a:pPr/>
              <a:t>‹#›</a:t>
            </a:fld>
            <a:endParaRPr lang="en-US" altLang="en-US"/>
          </a:p>
        </p:txBody>
      </p:sp>
    </p:spTree>
    <p:extLst>
      <p:ext uri="{BB962C8B-B14F-4D97-AF65-F5344CB8AC3E}">
        <p14:creationId xmlns:p14="http://schemas.microsoft.com/office/powerpoint/2010/main" val="391473455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27"/>
            </a:lvl1pPr>
            <a:lvl2pPr>
              <a:defRPr sz="1784"/>
            </a:lvl2pPr>
            <a:lvl3pPr>
              <a:defRPr sz="1509"/>
            </a:lvl3pPr>
            <a:lvl4pPr>
              <a:defRPr sz="1372"/>
            </a:lvl4pPr>
            <a:lvl5pPr>
              <a:defRPr sz="1372"/>
            </a:lvl5pPr>
            <a:lvl6pPr>
              <a:defRPr sz="1372"/>
            </a:lvl6pPr>
            <a:lvl7pPr>
              <a:defRPr sz="1372"/>
            </a:lvl7pPr>
            <a:lvl8pPr>
              <a:defRPr sz="1372"/>
            </a:lvl8pPr>
            <a:lvl9pPr>
              <a:defRPr sz="13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27"/>
            </a:lvl1pPr>
            <a:lvl2pPr>
              <a:defRPr sz="1784"/>
            </a:lvl2pPr>
            <a:lvl3pPr>
              <a:defRPr sz="1509"/>
            </a:lvl3pPr>
            <a:lvl4pPr>
              <a:defRPr sz="1372"/>
            </a:lvl4pPr>
            <a:lvl5pPr>
              <a:defRPr sz="1372"/>
            </a:lvl5pPr>
            <a:lvl6pPr>
              <a:defRPr sz="1372"/>
            </a:lvl6pPr>
            <a:lvl7pPr>
              <a:defRPr sz="1372"/>
            </a:lvl7pPr>
            <a:lvl8pPr>
              <a:defRPr sz="1372"/>
            </a:lvl8pPr>
            <a:lvl9pPr>
              <a:defRPr sz="13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802563-DA9B-4582-A0FC-1C6D4A11A4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75C02E2-23B8-4D86-A0A1-4BB516CDDA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8F3FBD-E700-43B1-9CBE-B8E6C14C074A}"/>
              </a:ext>
            </a:extLst>
          </p:cNvPr>
          <p:cNvSpPr>
            <a:spLocks noGrp="1"/>
          </p:cNvSpPr>
          <p:nvPr>
            <p:ph type="sldNum" sz="quarter" idx="12"/>
          </p:nvPr>
        </p:nvSpPr>
        <p:spPr/>
        <p:txBody>
          <a:bodyPr/>
          <a:lstStyle>
            <a:lvl1pPr>
              <a:defRPr/>
            </a:lvl1pPr>
          </a:lstStyle>
          <a:p>
            <a:fld id="{6226EEA2-8B3D-46AE-AEB0-A1D698031632}" type="slidenum">
              <a:rPr lang="en-US" altLang="en-US"/>
              <a:pPr/>
              <a:t>‹#›</a:t>
            </a:fld>
            <a:endParaRPr lang="en-US" altLang="en-US"/>
          </a:p>
        </p:txBody>
      </p:sp>
    </p:spTree>
    <p:extLst>
      <p:ext uri="{BB962C8B-B14F-4D97-AF65-F5344CB8AC3E}">
        <p14:creationId xmlns:p14="http://schemas.microsoft.com/office/powerpoint/2010/main" val="3671527340"/>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9" cy="639762"/>
          </a:xfrm>
        </p:spPr>
        <p:txBody>
          <a:bodyPr anchor="b"/>
          <a:lstStyle>
            <a:lvl1pPr marL="0" indent="0">
              <a:buNone/>
              <a:defRPr sz="1784" b="1"/>
            </a:lvl1pPr>
            <a:lvl2pPr marL="344036" indent="0">
              <a:buNone/>
              <a:defRPr sz="1509" b="1"/>
            </a:lvl2pPr>
            <a:lvl3pPr marL="688071" indent="0">
              <a:buNone/>
              <a:defRPr sz="1372" b="1"/>
            </a:lvl3pPr>
            <a:lvl4pPr marL="1032106" indent="0">
              <a:buNone/>
              <a:defRPr sz="1235" b="1"/>
            </a:lvl4pPr>
            <a:lvl5pPr marL="1376140" indent="0">
              <a:buNone/>
              <a:defRPr sz="1235" b="1"/>
            </a:lvl5pPr>
            <a:lvl6pPr marL="1720177" indent="0">
              <a:buNone/>
              <a:defRPr sz="1235" b="1"/>
            </a:lvl6pPr>
            <a:lvl7pPr marL="2064212" indent="0">
              <a:buNone/>
              <a:defRPr sz="1235" b="1"/>
            </a:lvl7pPr>
            <a:lvl8pPr marL="2408246" indent="0">
              <a:buNone/>
              <a:defRPr sz="1235" b="1"/>
            </a:lvl8pPr>
            <a:lvl9pPr marL="2752282" indent="0">
              <a:buNone/>
              <a:defRPr sz="1235" b="1"/>
            </a:lvl9pPr>
          </a:lstStyle>
          <a:p>
            <a:pPr lvl="0"/>
            <a:r>
              <a:rPr lang="en-US"/>
              <a:t>Click to edit Master text styles</a:t>
            </a:r>
          </a:p>
        </p:txBody>
      </p:sp>
      <p:sp>
        <p:nvSpPr>
          <p:cNvPr id="4" name="Content Placeholder 3"/>
          <p:cNvSpPr>
            <a:spLocks noGrp="1"/>
          </p:cNvSpPr>
          <p:nvPr>
            <p:ph sz="half" idx="2"/>
          </p:nvPr>
        </p:nvSpPr>
        <p:spPr>
          <a:xfrm>
            <a:off x="457201" y="2174875"/>
            <a:ext cx="4040189" cy="3951288"/>
          </a:xfrm>
        </p:spPr>
        <p:txBody>
          <a:bodyPr/>
          <a:lstStyle>
            <a:lvl1pPr>
              <a:defRPr sz="1784"/>
            </a:lvl1pPr>
            <a:lvl2pPr>
              <a:defRPr sz="1509"/>
            </a:lvl2pPr>
            <a:lvl3pPr>
              <a:defRPr sz="1372"/>
            </a:lvl3pPr>
            <a:lvl4pPr>
              <a:defRPr sz="1235"/>
            </a:lvl4pPr>
            <a:lvl5pPr>
              <a:defRPr sz="1235"/>
            </a:lvl5pPr>
            <a:lvl6pPr>
              <a:defRPr sz="1235"/>
            </a:lvl6pPr>
            <a:lvl7pPr>
              <a:defRPr sz="1235"/>
            </a:lvl7pPr>
            <a:lvl8pPr>
              <a:defRPr sz="1235"/>
            </a:lvl8pPr>
            <a:lvl9pPr>
              <a:defRPr sz="12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1784" b="1"/>
            </a:lvl1pPr>
            <a:lvl2pPr marL="344036" indent="0">
              <a:buNone/>
              <a:defRPr sz="1509" b="1"/>
            </a:lvl2pPr>
            <a:lvl3pPr marL="688071" indent="0">
              <a:buNone/>
              <a:defRPr sz="1372" b="1"/>
            </a:lvl3pPr>
            <a:lvl4pPr marL="1032106" indent="0">
              <a:buNone/>
              <a:defRPr sz="1235" b="1"/>
            </a:lvl4pPr>
            <a:lvl5pPr marL="1376140" indent="0">
              <a:buNone/>
              <a:defRPr sz="1235" b="1"/>
            </a:lvl5pPr>
            <a:lvl6pPr marL="1720177" indent="0">
              <a:buNone/>
              <a:defRPr sz="1235" b="1"/>
            </a:lvl6pPr>
            <a:lvl7pPr marL="2064212" indent="0">
              <a:buNone/>
              <a:defRPr sz="1235" b="1"/>
            </a:lvl7pPr>
            <a:lvl8pPr marL="2408246" indent="0">
              <a:buNone/>
              <a:defRPr sz="1235" b="1"/>
            </a:lvl8pPr>
            <a:lvl9pPr marL="2752282" indent="0">
              <a:buNone/>
              <a:defRPr sz="1235"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1784"/>
            </a:lvl1pPr>
            <a:lvl2pPr>
              <a:defRPr sz="1509"/>
            </a:lvl2pPr>
            <a:lvl3pPr>
              <a:defRPr sz="1372"/>
            </a:lvl3pPr>
            <a:lvl4pPr>
              <a:defRPr sz="1235"/>
            </a:lvl4pPr>
            <a:lvl5pPr>
              <a:defRPr sz="1235"/>
            </a:lvl5pPr>
            <a:lvl6pPr>
              <a:defRPr sz="1235"/>
            </a:lvl6pPr>
            <a:lvl7pPr>
              <a:defRPr sz="1235"/>
            </a:lvl7pPr>
            <a:lvl8pPr>
              <a:defRPr sz="1235"/>
            </a:lvl8pPr>
            <a:lvl9pPr>
              <a:defRPr sz="12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2A00481-1BB6-4946-8509-EF64640374C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A6CE379-1B4A-4E35-8DB3-9EB5FF4AED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4EAD83-C736-4293-8D12-713972A4F9CE}"/>
              </a:ext>
            </a:extLst>
          </p:cNvPr>
          <p:cNvSpPr>
            <a:spLocks noGrp="1"/>
          </p:cNvSpPr>
          <p:nvPr>
            <p:ph type="sldNum" sz="quarter" idx="12"/>
          </p:nvPr>
        </p:nvSpPr>
        <p:spPr/>
        <p:txBody>
          <a:bodyPr/>
          <a:lstStyle>
            <a:lvl1pPr>
              <a:defRPr/>
            </a:lvl1pPr>
          </a:lstStyle>
          <a:p>
            <a:fld id="{7AE9CFEB-8DB1-4A18-A112-32A5C2AE33D3}" type="slidenum">
              <a:rPr lang="en-US" altLang="en-US"/>
              <a:pPr/>
              <a:t>‹#›</a:t>
            </a:fld>
            <a:endParaRPr lang="en-US" altLang="en-US"/>
          </a:p>
        </p:txBody>
      </p:sp>
    </p:spTree>
    <p:extLst>
      <p:ext uri="{BB962C8B-B14F-4D97-AF65-F5344CB8AC3E}">
        <p14:creationId xmlns:p14="http://schemas.microsoft.com/office/powerpoint/2010/main" val="209745412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FBD7295-1AB1-4AC0-803C-BC6B213C48F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14E0FA6-3782-4C87-AA9C-990D4E5DEF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23DA5E-02BE-4363-97BB-932B138DBE37}"/>
              </a:ext>
            </a:extLst>
          </p:cNvPr>
          <p:cNvSpPr>
            <a:spLocks noGrp="1"/>
          </p:cNvSpPr>
          <p:nvPr>
            <p:ph type="sldNum" sz="quarter" idx="12"/>
          </p:nvPr>
        </p:nvSpPr>
        <p:spPr/>
        <p:txBody>
          <a:bodyPr/>
          <a:lstStyle>
            <a:lvl1pPr>
              <a:defRPr/>
            </a:lvl1pPr>
          </a:lstStyle>
          <a:p>
            <a:fld id="{8F643120-19D3-479D-8B91-2B42BD7726A6}" type="slidenum">
              <a:rPr lang="en-US" altLang="en-US"/>
              <a:pPr/>
              <a:t>‹#›</a:t>
            </a:fld>
            <a:endParaRPr lang="en-US" altLang="en-US"/>
          </a:p>
        </p:txBody>
      </p:sp>
    </p:spTree>
    <p:extLst>
      <p:ext uri="{BB962C8B-B14F-4D97-AF65-F5344CB8AC3E}">
        <p14:creationId xmlns:p14="http://schemas.microsoft.com/office/powerpoint/2010/main" val="184427791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EFF102-26D8-41DF-9C14-028984183FB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8F0BC76-3F3F-4D1A-A93D-C6071FF6EBD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7676BB-DB20-4FA3-AB70-069DE417E0F5}"/>
              </a:ext>
            </a:extLst>
          </p:cNvPr>
          <p:cNvSpPr>
            <a:spLocks noGrp="1"/>
          </p:cNvSpPr>
          <p:nvPr>
            <p:ph type="sldNum" sz="quarter" idx="12"/>
          </p:nvPr>
        </p:nvSpPr>
        <p:spPr/>
        <p:txBody>
          <a:bodyPr/>
          <a:lstStyle>
            <a:lvl1pPr>
              <a:defRPr/>
            </a:lvl1pPr>
          </a:lstStyle>
          <a:p>
            <a:fld id="{05E62734-4456-49C4-9A67-3BAA597681D8}" type="slidenum">
              <a:rPr lang="en-US" altLang="en-US"/>
              <a:pPr/>
              <a:t>‹#›</a:t>
            </a:fld>
            <a:endParaRPr lang="en-US" altLang="en-US"/>
          </a:p>
        </p:txBody>
      </p:sp>
    </p:spTree>
    <p:extLst>
      <p:ext uri="{BB962C8B-B14F-4D97-AF65-F5344CB8AC3E}">
        <p14:creationId xmlns:p14="http://schemas.microsoft.com/office/powerpoint/2010/main" val="3876926080"/>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9"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2401"/>
            </a:lvl1pPr>
            <a:lvl2pPr>
              <a:defRPr sz="2127"/>
            </a:lvl2pPr>
            <a:lvl3pPr>
              <a:defRPr sz="1784"/>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29"/>
            </a:lvl1pPr>
            <a:lvl2pPr marL="344036" indent="0">
              <a:buNone/>
              <a:defRPr sz="892"/>
            </a:lvl2pPr>
            <a:lvl3pPr marL="688071" indent="0">
              <a:buNone/>
              <a:defRPr sz="755"/>
            </a:lvl3pPr>
            <a:lvl4pPr marL="1032106" indent="0">
              <a:buNone/>
              <a:defRPr sz="686"/>
            </a:lvl4pPr>
            <a:lvl5pPr marL="1376140" indent="0">
              <a:buNone/>
              <a:defRPr sz="686"/>
            </a:lvl5pPr>
            <a:lvl6pPr marL="1720177" indent="0">
              <a:buNone/>
              <a:defRPr sz="686"/>
            </a:lvl6pPr>
            <a:lvl7pPr marL="2064212" indent="0">
              <a:buNone/>
              <a:defRPr sz="686"/>
            </a:lvl7pPr>
            <a:lvl8pPr marL="2408246" indent="0">
              <a:buNone/>
              <a:defRPr sz="686"/>
            </a:lvl8pPr>
            <a:lvl9pPr marL="2752282" indent="0">
              <a:buNone/>
              <a:defRPr sz="686"/>
            </a:lvl9pPr>
          </a:lstStyle>
          <a:p>
            <a:pPr lvl="0"/>
            <a:r>
              <a:rPr lang="en-US"/>
              <a:t>Click to edit Master text styles</a:t>
            </a:r>
          </a:p>
        </p:txBody>
      </p:sp>
      <p:sp>
        <p:nvSpPr>
          <p:cNvPr id="5" name="Date Placeholder 3">
            <a:extLst>
              <a:ext uri="{FF2B5EF4-FFF2-40B4-BE49-F238E27FC236}">
                <a16:creationId xmlns:a16="http://schemas.microsoft.com/office/drawing/2014/main" id="{85C615CF-B0E6-4484-A75B-2701405319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9D6CA5D-2B1D-4543-AABB-6BC2322E35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32A3F3-C23B-4232-B26B-71A276963EED}"/>
              </a:ext>
            </a:extLst>
          </p:cNvPr>
          <p:cNvSpPr>
            <a:spLocks noGrp="1"/>
          </p:cNvSpPr>
          <p:nvPr>
            <p:ph type="sldNum" sz="quarter" idx="12"/>
          </p:nvPr>
        </p:nvSpPr>
        <p:spPr/>
        <p:txBody>
          <a:bodyPr/>
          <a:lstStyle>
            <a:lvl1pPr>
              <a:defRPr/>
            </a:lvl1pPr>
          </a:lstStyle>
          <a:p>
            <a:fld id="{755EB208-7719-461D-B9B6-A55B2C1AA115}" type="slidenum">
              <a:rPr lang="en-US" altLang="en-US"/>
              <a:pPr/>
              <a:t>‹#›</a:t>
            </a:fld>
            <a:endParaRPr lang="en-US" altLang="en-US"/>
          </a:p>
        </p:txBody>
      </p:sp>
    </p:spTree>
    <p:extLst>
      <p:ext uri="{BB962C8B-B14F-4D97-AF65-F5344CB8AC3E}">
        <p14:creationId xmlns:p14="http://schemas.microsoft.com/office/powerpoint/2010/main" val="108057509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9"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2401"/>
            </a:lvl1pPr>
            <a:lvl2pPr marL="344036" indent="0">
              <a:buNone/>
              <a:defRPr sz="2127"/>
            </a:lvl2pPr>
            <a:lvl3pPr marL="688071" indent="0">
              <a:buNone/>
              <a:defRPr sz="1784"/>
            </a:lvl3pPr>
            <a:lvl4pPr marL="1032106" indent="0">
              <a:buNone/>
              <a:defRPr sz="1509"/>
            </a:lvl4pPr>
            <a:lvl5pPr marL="1376140" indent="0">
              <a:buNone/>
              <a:defRPr sz="1509"/>
            </a:lvl5pPr>
            <a:lvl6pPr marL="1720177" indent="0">
              <a:buNone/>
              <a:defRPr sz="1509"/>
            </a:lvl6pPr>
            <a:lvl7pPr marL="2064212" indent="0">
              <a:buNone/>
              <a:defRPr sz="1509"/>
            </a:lvl7pPr>
            <a:lvl8pPr marL="2408246" indent="0">
              <a:buNone/>
              <a:defRPr sz="1509"/>
            </a:lvl8pPr>
            <a:lvl9pPr marL="2752282" indent="0">
              <a:buNone/>
              <a:defRPr sz="1509"/>
            </a:lvl9pPr>
          </a:lstStyle>
          <a:p>
            <a:pPr lvl="0"/>
            <a:endParaRPr lang="en-US" noProof="0"/>
          </a:p>
        </p:txBody>
      </p:sp>
      <p:sp>
        <p:nvSpPr>
          <p:cNvPr id="4" name="Text Placeholder 3"/>
          <p:cNvSpPr>
            <a:spLocks noGrp="1"/>
          </p:cNvSpPr>
          <p:nvPr>
            <p:ph type="body" sz="half" idx="2"/>
          </p:nvPr>
        </p:nvSpPr>
        <p:spPr>
          <a:xfrm>
            <a:off x="1792289" y="5367341"/>
            <a:ext cx="5486400" cy="804862"/>
          </a:xfrm>
        </p:spPr>
        <p:txBody>
          <a:bodyPr/>
          <a:lstStyle>
            <a:lvl1pPr marL="0" indent="0">
              <a:buNone/>
              <a:defRPr sz="1029"/>
            </a:lvl1pPr>
            <a:lvl2pPr marL="344036" indent="0">
              <a:buNone/>
              <a:defRPr sz="892"/>
            </a:lvl2pPr>
            <a:lvl3pPr marL="688071" indent="0">
              <a:buNone/>
              <a:defRPr sz="755"/>
            </a:lvl3pPr>
            <a:lvl4pPr marL="1032106" indent="0">
              <a:buNone/>
              <a:defRPr sz="686"/>
            </a:lvl4pPr>
            <a:lvl5pPr marL="1376140" indent="0">
              <a:buNone/>
              <a:defRPr sz="686"/>
            </a:lvl5pPr>
            <a:lvl6pPr marL="1720177" indent="0">
              <a:buNone/>
              <a:defRPr sz="686"/>
            </a:lvl6pPr>
            <a:lvl7pPr marL="2064212" indent="0">
              <a:buNone/>
              <a:defRPr sz="686"/>
            </a:lvl7pPr>
            <a:lvl8pPr marL="2408246" indent="0">
              <a:buNone/>
              <a:defRPr sz="686"/>
            </a:lvl8pPr>
            <a:lvl9pPr marL="2752282" indent="0">
              <a:buNone/>
              <a:defRPr sz="686"/>
            </a:lvl9pPr>
          </a:lstStyle>
          <a:p>
            <a:pPr lvl="0"/>
            <a:r>
              <a:rPr lang="en-US"/>
              <a:t>Click to edit Master text styles</a:t>
            </a:r>
          </a:p>
        </p:txBody>
      </p:sp>
      <p:sp>
        <p:nvSpPr>
          <p:cNvPr id="5" name="Date Placeholder 3">
            <a:extLst>
              <a:ext uri="{FF2B5EF4-FFF2-40B4-BE49-F238E27FC236}">
                <a16:creationId xmlns:a16="http://schemas.microsoft.com/office/drawing/2014/main" id="{C330D6B2-51F7-47BD-8479-0FE9AA6E73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9EDB17F-9D47-4CC5-A073-1CC40B2337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07848E-6451-433E-BBA2-BE7B091A9060}"/>
              </a:ext>
            </a:extLst>
          </p:cNvPr>
          <p:cNvSpPr>
            <a:spLocks noGrp="1"/>
          </p:cNvSpPr>
          <p:nvPr>
            <p:ph type="sldNum" sz="quarter" idx="12"/>
          </p:nvPr>
        </p:nvSpPr>
        <p:spPr/>
        <p:txBody>
          <a:bodyPr/>
          <a:lstStyle>
            <a:lvl1pPr>
              <a:defRPr/>
            </a:lvl1pPr>
          </a:lstStyle>
          <a:p>
            <a:fld id="{73FC69E9-FE2B-419B-A189-124D8B62F228}" type="slidenum">
              <a:rPr lang="en-US" altLang="en-US"/>
              <a:pPr/>
              <a:t>‹#›</a:t>
            </a:fld>
            <a:endParaRPr lang="en-US" altLang="en-US"/>
          </a:p>
        </p:txBody>
      </p:sp>
    </p:spTree>
    <p:extLst>
      <p:ext uri="{BB962C8B-B14F-4D97-AF65-F5344CB8AC3E}">
        <p14:creationId xmlns:p14="http://schemas.microsoft.com/office/powerpoint/2010/main" val="254737581"/>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06EEB-209A-49BA-8C74-0DAEC6CA88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D9DA2E-BC35-4101-AB2D-8B58DDFC55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90449C-D047-49B8-910C-B41755FB19EC}"/>
              </a:ext>
            </a:extLst>
          </p:cNvPr>
          <p:cNvSpPr>
            <a:spLocks noGrp="1"/>
          </p:cNvSpPr>
          <p:nvPr>
            <p:ph type="sldNum" sz="quarter" idx="12"/>
          </p:nvPr>
        </p:nvSpPr>
        <p:spPr/>
        <p:txBody>
          <a:bodyPr/>
          <a:lstStyle>
            <a:lvl1pPr>
              <a:defRPr/>
            </a:lvl1pPr>
          </a:lstStyle>
          <a:p>
            <a:fld id="{DDFC95FE-077A-4B56-B701-4763A82CA905}" type="slidenum">
              <a:rPr lang="en-US" altLang="en-US"/>
              <a:pPr/>
              <a:t>‹#›</a:t>
            </a:fld>
            <a:endParaRPr lang="en-US" altLang="en-US"/>
          </a:p>
        </p:txBody>
      </p:sp>
    </p:spTree>
    <p:extLst>
      <p:ext uri="{BB962C8B-B14F-4D97-AF65-F5344CB8AC3E}">
        <p14:creationId xmlns:p14="http://schemas.microsoft.com/office/powerpoint/2010/main" val="2562299212"/>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581A9-1CB9-41EC-BC42-30DAEF9C81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4190F4-7B36-4D20-AD60-99EB02A094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289007-9755-43A6-925A-81C51323B4C6}"/>
              </a:ext>
            </a:extLst>
          </p:cNvPr>
          <p:cNvSpPr>
            <a:spLocks noGrp="1"/>
          </p:cNvSpPr>
          <p:nvPr>
            <p:ph type="sldNum" sz="quarter" idx="12"/>
          </p:nvPr>
        </p:nvSpPr>
        <p:spPr/>
        <p:txBody>
          <a:bodyPr/>
          <a:lstStyle>
            <a:lvl1pPr>
              <a:defRPr/>
            </a:lvl1pPr>
          </a:lstStyle>
          <a:p>
            <a:fld id="{0F2FB069-8DD2-4B55-A626-08B24D13E1BF}" type="slidenum">
              <a:rPr lang="en-US" altLang="en-US"/>
              <a:pPr/>
              <a:t>‹#›</a:t>
            </a:fld>
            <a:endParaRPr lang="en-US" altLang="en-US"/>
          </a:p>
        </p:txBody>
      </p:sp>
    </p:spTree>
    <p:extLst>
      <p:ext uri="{BB962C8B-B14F-4D97-AF65-F5344CB8AC3E}">
        <p14:creationId xmlns:p14="http://schemas.microsoft.com/office/powerpoint/2010/main" val="1338567867"/>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B0DA150-361B-AB78-4D47-EACE6A8AFD3E}"/>
              </a:ext>
            </a:extLst>
          </p:cNvPr>
          <p:cNvGrpSpPr>
            <a:grpSpLocks/>
          </p:cNvGrpSpPr>
          <p:nvPr/>
        </p:nvGrpSpPr>
        <p:grpSpPr bwMode="auto">
          <a:xfrm>
            <a:off x="-3223022" y="304800"/>
            <a:ext cx="11909822" cy="4724400"/>
            <a:chOff x="-2030" y="192"/>
            <a:chExt cx="7502" cy="2976"/>
          </a:xfrm>
        </p:grpSpPr>
        <p:sp>
          <p:nvSpPr>
            <p:cNvPr id="3" name="Line 3">
              <a:extLst>
                <a:ext uri="{FF2B5EF4-FFF2-40B4-BE49-F238E27FC236}">
                  <a16:creationId xmlns:a16="http://schemas.microsoft.com/office/drawing/2014/main" id="{DEE7808E-38CD-F135-968A-9587AEA8A9C7}"/>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4" name="AutoShape 4">
              <a:extLst>
                <a:ext uri="{FF2B5EF4-FFF2-40B4-BE49-F238E27FC236}">
                  <a16:creationId xmlns:a16="http://schemas.microsoft.com/office/drawing/2014/main" id="{F4FDA95B-6553-5C58-69DD-E73F98CA83BF}"/>
                </a:ext>
              </a:extLst>
            </p:cNvPr>
            <p:cNvSpPr>
              <a:spLocks noChangeArrowheads="1"/>
            </p:cNvSpPr>
            <p:nvPr/>
          </p:nvSpPr>
          <p:spPr bwMode="auto">
            <a:xfrm>
              <a:off x="-1584" y="864"/>
              <a:ext cx="2304" cy="2304"/>
            </a:xfrm>
            <a:custGeom>
              <a:avLst/>
              <a:gdLst>
                <a:gd name="T0" fmla="*/ 1587 w 64000"/>
                <a:gd name="T1" fmla="*/ 85 h 64000"/>
                <a:gd name="T2" fmla="*/ 2304 w 64000"/>
                <a:gd name="T3" fmla="*/ 1152 h 64000"/>
                <a:gd name="T4" fmla="*/ 1587 w 64000"/>
                <a:gd name="T5" fmla="*/ 2219 h 64000"/>
                <a:gd name="T6" fmla="*/ 1587 w 64000"/>
                <a:gd name="T7" fmla="*/ 2219 h 64000"/>
                <a:gd name="T8" fmla="*/ 1587 w 64000"/>
                <a:gd name="T9" fmla="*/ 2219 h 64000"/>
                <a:gd name="T10" fmla="*/ 1587 w 64000"/>
                <a:gd name="T11" fmla="*/ 85 h 64000"/>
                <a:gd name="T12" fmla="*/ 1587 w 64000"/>
                <a:gd name="T13" fmla="*/ 85 h 64000"/>
                <a:gd name="T14" fmla="*/ 1587 w 64000"/>
                <a:gd name="T15" fmla="*/ 85 h 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 name="AutoShape 5">
              <a:extLst>
                <a:ext uri="{FF2B5EF4-FFF2-40B4-BE49-F238E27FC236}">
                  <a16:creationId xmlns:a16="http://schemas.microsoft.com/office/drawing/2014/main" id="{8240FAC6-A1B7-33D4-8E8B-26E380AC6D35}"/>
                </a:ext>
              </a:extLst>
            </p:cNvPr>
            <p:cNvSpPr>
              <a:spLocks noChangeArrowheads="1"/>
            </p:cNvSpPr>
            <p:nvPr/>
          </p:nvSpPr>
          <p:spPr bwMode="auto">
            <a:xfrm>
              <a:off x="-2030" y="192"/>
              <a:ext cx="2544" cy="2544"/>
            </a:xfrm>
            <a:custGeom>
              <a:avLst/>
              <a:gdLst>
                <a:gd name="T0" fmla="*/ 2027 w 64000"/>
                <a:gd name="T1" fmla="*/ 248 h 64000"/>
                <a:gd name="T2" fmla="*/ 2544 w 64000"/>
                <a:gd name="T3" fmla="*/ 1272 h 64000"/>
                <a:gd name="T4" fmla="*/ 2027 w 64000"/>
                <a:gd name="T5" fmla="*/ 2296 h 64000"/>
                <a:gd name="T6" fmla="*/ 2027 w 64000"/>
                <a:gd name="T7" fmla="*/ 2296 h 64000"/>
                <a:gd name="T8" fmla="*/ 2027 w 64000"/>
                <a:gd name="T9" fmla="*/ 2296 h 64000"/>
                <a:gd name="T10" fmla="*/ 2027 w 64000"/>
                <a:gd name="T11" fmla="*/ 248 h 64000"/>
                <a:gd name="T12" fmla="*/ 2027 w 64000"/>
                <a:gd name="T13" fmla="*/ 248 h 64000"/>
                <a:gd name="T14" fmla="*/ 2027 w 64000"/>
                <a:gd name="T15" fmla="*/ 248 h 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grpSp>
      <p:sp>
        <p:nvSpPr>
          <p:cNvPr id="310278" name="Rectangle 6"/>
          <p:cNvSpPr>
            <a:spLocks noGrp="1" noChangeArrowheads="1"/>
          </p:cNvSpPr>
          <p:nvPr>
            <p:ph type="ctrTitle"/>
          </p:nvPr>
        </p:nvSpPr>
        <p:spPr>
          <a:xfrm>
            <a:off x="1443038" y="985964"/>
            <a:ext cx="7239000" cy="1444625"/>
          </a:xfrm>
        </p:spPr>
        <p:txBody>
          <a:bodyPr/>
          <a:lstStyle>
            <a:lvl1pPr>
              <a:defRPr sz="3000"/>
            </a:lvl1pPr>
          </a:lstStyle>
          <a:p>
            <a:r>
              <a:rPr lang="en-US" noProof="1"/>
              <a:t>Click to edit Master title style</a:t>
            </a:r>
          </a:p>
        </p:txBody>
      </p:sp>
      <p:sp>
        <p:nvSpPr>
          <p:cNvPr id="310279"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r>
              <a:rPr lang="en-US" noProof="1"/>
              <a:t>Click to edit Master subtitle style</a:t>
            </a:r>
          </a:p>
        </p:txBody>
      </p:sp>
      <p:sp>
        <p:nvSpPr>
          <p:cNvPr id="6" name="Rectangle 8">
            <a:extLst>
              <a:ext uri="{FF2B5EF4-FFF2-40B4-BE49-F238E27FC236}">
                <a16:creationId xmlns:a16="http://schemas.microsoft.com/office/drawing/2014/main" id="{D09A8459-99B2-67AF-25EC-33B28A6CC9D8}"/>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7" name="Rectangle 9">
            <a:extLst>
              <a:ext uri="{FF2B5EF4-FFF2-40B4-BE49-F238E27FC236}">
                <a16:creationId xmlns:a16="http://schemas.microsoft.com/office/drawing/2014/main" id="{46EB7048-6083-60C6-DFFF-F3B4D42DB9AB}"/>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8" name="Rectangle 10">
            <a:extLst>
              <a:ext uri="{FF2B5EF4-FFF2-40B4-BE49-F238E27FC236}">
                <a16:creationId xmlns:a16="http://schemas.microsoft.com/office/drawing/2014/main" id="{4F363139-7299-67CB-4110-CE201F3BF79A}"/>
              </a:ext>
            </a:extLst>
          </p:cNvPr>
          <p:cNvSpPr>
            <a:spLocks noGrp="1" noChangeArrowheads="1"/>
          </p:cNvSpPr>
          <p:nvPr>
            <p:ph type="sldNum" sz="quarter" idx="12"/>
          </p:nvPr>
        </p:nvSpPr>
        <p:spPr/>
        <p:txBody>
          <a:bodyPr/>
          <a:lstStyle>
            <a:lvl1pPr>
              <a:defRPr smtClean="0"/>
            </a:lvl1pPr>
          </a:lstStyle>
          <a:p>
            <a:pPr>
              <a:defRPr/>
            </a:pPr>
            <a:fld id="{7DB66646-64E8-480B-A17C-E3F0A0D8A42E}" type="slidenum">
              <a:rPr lang="en-US" altLang="zh-CN"/>
              <a:pPr>
                <a:defRPr/>
              </a:pPr>
              <a:t>‹#›</a:t>
            </a:fld>
            <a:endParaRPr lang="en-US" altLang="zh-CN"/>
          </a:p>
        </p:txBody>
      </p:sp>
    </p:spTree>
    <p:extLst>
      <p:ext uri="{BB962C8B-B14F-4D97-AF65-F5344CB8AC3E}">
        <p14:creationId xmlns:p14="http://schemas.microsoft.com/office/powerpoint/2010/main" val="241188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8">
            <a:extLst>
              <a:ext uri="{FF2B5EF4-FFF2-40B4-BE49-F238E27FC236}">
                <a16:creationId xmlns:a16="http://schemas.microsoft.com/office/drawing/2014/main" id="{BFAF6F3E-978E-F2A9-A779-5398A4C20D55}"/>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5" name="Rectangle 9">
            <a:extLst>
              <a:ext uri="{FF2B5EF4-FFF2-40B4-BE49-F238E27FC236}">
                <a16:creationId xmlns:a16="http://schemas.microsoft.com/office/drawing/2014/main" id="{162FEC4C-F4F7-8FB7-1396-139B71A1F531}"/>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6" name="Rectangle 10">
            <a:extLst>
              <a:ext uri="{FF2B5EF4-FFF2-40B4-BE49-F238E27FC236}">
                <a16:creationId xmlns:a16="http://schemas.microsoft.com/office/drawing/2014/main" id="{1A53460A-7EE2-9AC9-4C26-5F9B00E2398A}"/>
              </a:ext>
            </a:extLst>
          </p:cNvPr>
          <p:cNvSpPr>
            <a:spLocks noGrp="1" noChangeArrowheads="1"/>
          </p:cNvSpPr>
          <p:nvPr>
            <p:ph type="sldNum" sz="quarter" idx="12"/>
          </p:nvPr>
        </p:nvSpPr>
        <p:spPr/>
        <p:txBody>
          <a:bodyPr/>
          <a:lstStyle>
            <a:lvl1pPr>
              <a:defRPr smtClean="0"/>
            </a:lvl1pPr>
          </a:lstStyle>
          <a:p>
            <a:pPr>
              <a:defRPr/>
            </a:pPr>
            <a:fld id="{11C655A5-0C31-4B7B-8E2B-C6D746FFD101}" type="slidenum">
              <a:rPr lang="en-US" altLang="zh-CN"/>
              <a:pPr>
                <a:defRPr/>
              </a:pPr>
              <a:t>‹#›</a:t>
            </a:fld>
            <a:endParaRPr lang="en-US" altLang="zh-CN"/>
          </a:p>
        </p:txBody>
      </p:sp>
    </p:spTree>
    <p:extLst>
      <p:ext uri="{BB962C8B-B14F-4D97-AF65-F5344CB8AC3E}">
        <p14:creationId xmlns:p14="http://schemas.microsoft.com/office/powerpoint/2010/main" val="250707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3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noProof="1"/>
              <a:t>Click to edit Master text styles</a:t>
            </a:r>
          </a:p>
        </p:txBody>
      </p:sp>
      <p:sp>
        <p:nvSpPr>
          <p:cNvPr id="4" name="Rectangle 8">
            <a:extLst>
              <a:ext uri="{FF2B5EF4-FFF2-40B4-BE49-F238E27FC236}">
                <a16:creationId xmlns:a16="http://schemas.microsoft.com/office/drawing/2014/main" id="{620EA270-8530-F64F-4DD0-97A10C972A4E}"/>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5" name="Rectangle 9">
            <a:extLst>
              <a:ext uri="{FF2B5EF4-FFF2-40B4-BE49-F238E27FC236}">
                <a16:creationId xmlns:a16="http://schemas.microsoft.com/office/drawing/2014/main" id="{A56961D9-64FF-7522-4918-99C8242BBC4D}"/>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6" name="Rectangle 10">
            <a:extLst>
              <a:ext uri="{FF2B5EF4-FFF2-40B4-BE49-F238E27FC236}">
                <a16:creationId xmlns:a16="http://schemas.microsoft.com/office/drawing/2014/main" id="{4002EDF3-8EC0-F4B6-D79E-93519FB3213E}"/>
              </a:ext>
            </a:extLst>
          </p:cNvPr>
          <p:cNvSpPr>
            <a:spLocks noGrp="1" noChangeArrowheads="1"/>
          </p:cNvSpPr>
          <p:nvPr>
            <p:ph type="sldNum" sz="quarter" idx="12"/>
          </p:nvPr>
        </p:nvSpPr>
        <p:spPr/>
        <p:txBody>
          <a:bodyPr/>
          <a:lstStyle>
            <a:lvl1pPr>
              <a:defRPr smtClean="0"/>
            </a:lvl1pPr>
          </a:lstStyle>
          <a:p>
            <a:pPr>
              <a:defRPr/>
            </a:pPr>
            <a:fld id="{CE490178-2F2F-4B28-A6D3-EC8B8618347A}" type="slidenum">
              <a:rPr lang="en-US" altLang="zh-CN"/>
              <a:pPr>
                <a:defRPr/>
              </a:pPr>
              <a:t>‹#›</a:t>
            </a:fld>
            <a:endParaRPr lang="en-US" altLang="zh-CN"/>
          </a:p>
        </p:txBody>
      </p:sp>
    </p:spTree>
    <p:extLst>
      <p:ext uri="{BB962C8B-B14F-4D97-AF65-F5344CB8AC3E}">
        <p14:creationId xmlns:p14="http://schemas.microsoft.com/office/powerpoint/2010/main" val="412560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1370014" y="1827213"/>
            <a:ext cx="357981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102225" y="1827213"/>
            <a:ext cx="35814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8">
            <a:extLst>
              <a:ext uri="{FF2B5EF4-FFF2-40B4-BE49-F238E27FC236}">
                <a16:creationId xmlns:a16="http://schemas.microsoft.com/office/drawing/2014/main" id="{703FBE5C-9759-1A11-A9F0-0AA63FBFF8F6}"/>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6" name="Rectangle 9">
            <a:extLst>
              <a:ext uri="{FF2B5EF4-FFF2-40B4-BE49-F238E27FC236}">
                <a16:creationId xmlns:a16="http://schemas.microsoft.com/office/drawing/2014/main" id="{EEB8DA6A-4A0D-887E-3A5C-4E9BAE5258AD}"/>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7" name="Rectangle 10">
            <a:extLst>
              <a:ext uri="{FF2B5EF4-FFF2-40B4-BE49-F238E27FC236}">
                <a16:creationId xmlns:a16="http://schemas.microsoft.com/office/drawing/2014/main" id="{2A1AA37E-0D6F-37F9-D0A8-11AC2B8E7B61}"/>
              </a:ext>
            </a:extLst>
          </p:cNvPr>
          <p:cNvSpPr>
            <a:spLocks noGrp="1" noChangeArrowheads="1"/>
          </p:cNvSpPr>
          <p:nvPr>
            <p:ph type="sldNum" sz="quarter" idx="12"/>
          </p:nvPr>
        </p:nvSpPr>
        <p:spPr/>
        <p:txBody>
          <a:bodyPr/>
          <a:lstStyle>
            <a:lvl1pPr>
              <a:defRPr smtClean="0"/>
            </a:lvl1pPr>
          </a:lstStyle>
          <a:p>
            <a:pPr>
              <a:defRPr/>
            </a:pPr>
            <a:fld id="{4F16503F-F56D-48A6-BBEC-74632E80B17B}" type="slidenum">
              <a:rPr lang="en-US" altLang="zh-CN"/>
              <a:pPr>
                <a:defRPr/>
              </a:pPr>
              <a:t>‹#›</a:t>
            </a:fld>
            <a:endParaRPr lang="en-US" altLang="zh-CN"/>
          </a:p>
        </p:txBody>
      </p:sp>
    </p:spTree>
    <p:extLst>
      <p:ext uri="{BB962C8B-B14F-4D97-AF65-F5344CB8AC3E}">
        <p14:creationId xmlns:p14="http://schemas.microsoft.com/office/powerpoint/2010/main" val="3597636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8">
            <a:extLst>
              <a:ext uri="{FF2B5EF4-FFF2-40B4-BE49-F238E27FC236}">
                <a16:creationId xmlns:a16="http://schemas.microsoft.com/office/drawing/2014/main" id="{BEA90D67-2EA8-6E9D-8543-294A04ACA05D}"/>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8" name="Rectangle 9">
            <a:extLst>
              <a:ext uri="{FF2B5EF4-FFF2-40B4-BE49-F238E27FC236}">
                <a16:creationId xmlns:a16="http://schemas.microsoft.com/office/drawing/2014/main" id="{00A9E987-BBDB-3118-2930-63B4CD0B3B7F}"/>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9" name="Rectangle 10">
            <a:extLst>
              <a:ext uri="{FF2B5EF4-FFF2-40B4-BE49-F238E27FC236}">
                <a16:creationId xmlns:a16="http://schemas.microsoft.com/office/drawing/2014/main" id="{6B9EC11E-E7D3-65CC-43C8-42E38DD8E643}"/>
              </a:ext>
            </a:extLst>
          </p:cNvPr>
          <p:cNvSpPr>
            <a:spLocks noGrp="1" noChangeArrowheads="1"/>
          </p:cNvSpPr>
          <p:nvPr>
            <p:ph type="sldNum" sz="quarter" idx="12"/>
          </p:nvPr>
        </p:nvSpPr>
        <p:spPr/>
        <p:txBody>
          <a:bodyPr/>
          <a:lstStyle>
            <a:lvl1pPr>
              <a:defRPr smtClean="0"/>
            </a:lvl1pPr>
          </a:lstStyle>
          <a:p>
            <a:pPr>
              <a:defRPr/>
            </a:pPr>
            <a:fld id="{F16F7E94-FC98-4CC2-BCEB-E659C48E9452}" type="slidenum">
              <a:rPr lang="en-US" altLang="zh-CN"/>
              <a:pPr>
                <a:defRPr/>
              </a:pPr>
              <a:t>‹#›</a:t>
            </a:fld>
            <a:endParaRPr lang="en-US" altLang="zh-CN"/>
          </a:p>
        </p:txBody>
      </p:sp>
    </p:spTree>
    <p:extLst>
      <p:ext uri="{BB962C8B-B14F-4D97-AF65-F5344CB8AC3E}">
        <p14:creationId xmlns:p14="http://schemas.microsoft.com/office/powerpoint/2010/main" val="3693324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8">
            <a:extLst>
              <a:ext uri="{FF2B5EF4-FFF2-40B4-BE49-F238E27FC236}">
                <a16:creationId xmlns:a16="http://schemas.microsoft.com/office/drawing/2014/main" id="{E0E000D4-2058-5C0F-AE7E-478724B70C33}"/>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4" name="Rectangle 9">
            <a:extLst>
              <a:ext uri="{FF2B5EF4-FFF2-40B4-BE49-F238E27FC236}">
                <a16:creationId xmlns:a16="http://schemas.microsoft.com/office/drawing/2014/main" id="{C147B823-0628-F220-41C0-157EE27253D4}"/>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5" name="Rectangle 10">
            <a:extLst>
              <a:ext uri="{FF2B5EF4-FFF2-40B4-BE49-F238E27FC236}">
                <a16:creationId xmlns:a16="http://schemas.microsoft.com/office/drawing/2014/main" id="{3CAE5BEE-BD9E-3B11-4F73-0478FF162344}"/>
              </a:ext>
            </a:extLst>
          </p:cNvPr>
          <p:cNvSpPr>
            <a:spLocks noGrp="1" noChangeArrowheads="1"/>
          </p:cNvSpPr>
          <p:nvPr>
            <p:ph type="sldNum" sz="quarter" idx="12"/>
          </p:nvPr>
        </p:nvSpPr>
        <p:spPr/>
        <p:txBody>
          <a:bodyPr/>
          <a:lstStyle>
            <a:lvl1pPr>
              <a:defRPr smtClean="0"/>
            </a:lvl1pPr>
          </a:lstStyle>
          <a:p>
            <a:pPr>
              <a:defRPr/>
            </a:pPr>
            <a:fld id="{24AA1918-18F5-46C7-B689-93BD87FB2175}" type="slidenum">
              <a:rPr lang="en-US" altLang="zh-CN"/>
              <a:pPr>
                <a:defRPr/>
              </a:pPr>
              <a:t>‹#›</a:t>
            </a:fld>
            <a:endParaRPr lang="en-US" altLang="zh-CN"/>
          </a:p>
        </p:txBody>
      </p:sp>
    </p:spTree>
    <p:extLst>
      <p:ext uri="{BB962C8B-B14F-4D97-AF65-F5344CB8AC3E}">
        <p14:creationId xmlns:p14="http://schemas.microsoft.com/office/powerpoint/2010/main" val="3225593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CF4F302-12B7-1AA0-EF21-510983B34EE7}"/>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3" name="Rectangle 9">
            <a:extLst>
              <a:ext uri="{FF2B5EF4-FFF2-40B4-BE49-F238E27FC236}">
                <a16:creationId xmlns:a16="http://schemas.microsoft.com/office/drawing/2014/main" id="{0A0B4F7E-3DA3-8127-7285-A31F7FDC6584}"/>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4" name="Rectangle 10">
            <a:extLst>
              <a:ext uri="{FF2B5EF4-FFF2-40B4-BE49-F238E27FC236}">
                <a16:creationId xmlns:a16="http://schemas.microsoft.com/office/drawing/2014/main" id="{7E266C3A-5796-0625-98CE-58EB434DDB02}"/>
              </a:ext>
            </a:extLst>
          </p:cNvPr>
          <p:cNvSpPr>
            <a:spLocks noGrp="1" noChangeArrowheads="1"/>
          </p:cNvSpPr>
          <p:nvPr>
            <p:ph type="sldNum" sz="quarter" idx="12"/>
          </p:nvPr>
        </p:nvSpPr>
        <p:spPr/>
        <p:txBody>
          <a:bodyPr/>
          <a:lstStyle>
            <a:lvl1pPr>
              <a:defRPr smtClean="0"/>
            </a:lvl1pPr>
          </a:lstStyle>
          <a:p>
            <a:pPr>
              <a:defRPr/>
            </a:pPr>
            <a:fld id="{DFF0A8F6-10E0-472B-8EE9-E9747495E9B9}" type="slidenum">
              <a:rPr lang="en-US" altLang="zh-CN"/>
              <a:pPr>
                <a:defRPr/>
              </a:pPr>
              <a:t>‹#›</a:t>
            </a:fld>
            <a:endParaRPr lang="en-US" altLang="zh-CN"/>
          </a:p>
        </p:txBody>
      </p:sp>
    </p:spTree>
    <p:extLst>
      <p:ext uri="{BB962C8B-B14F-4D97-AF65-F5344CB8AC3E}">
        <p14:creationId xmlns:p14="http://schemas.microsoft.com/office/powerpoint/2010/main" val="208499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noProof="1"/>
              <a:t>Click to edit Master title style</a:t>
            </a:r>
          </a:p>
        </p:txBody>
      </p:sp>
      <p:sp>
        <p:nvSpPr>
          <p:cNvPr id="3" name="Content Placeholder 2"/>
          <p:cNvSpPr>
            <a:spLocks noGrp="1"/>
          </p:cNvSpPr>
          <p:nvPr>
            <p:ph idx="1"/>
          </p:nvPr>
        </p:nvSpPr>
        <p:spPr>
          <a:xfrm>
            <a:off x="3575050" y="27317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1"/>
              <a:t>Click to edit Master text styles</a:t>
            </a:r>
          </a:p>
        </p:txBody>
      </p:sp>
      <p:sp>
        <p:nvSpPr>
          <p:cNvPr id="5" name="Rectangle 8">
            <a:extLst>
              <a:ext uri="{FF2B5EF4-FFF2-40B4-BE49-F238E27FC236}">
                <a16:creationId xmlns:a16="http://schemas.microsoft.com/office/drawing/2014/main" id="{7D9D5301-BD64-D7B1-D840-BCB190D13CB1}"/>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6" name="Rectangle 9">
            <a:extLst>
              <a:ext uri="{FF2B5EF4-FFF2-40B4-BE49-F238E27FC236}">
                <a16:creationId xmlns:a16="http://schemas.microsoft.com/office/drawing/2014/main" id="{6B23B764-CA83-A1D4-4AA7-B0DA76780B96}"/>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7" name="Rectangle 10">
            <a:extLst>
              <a:ext uri="{FF2B5EF4-FFF2-40B4-BE49-F238E27FC236}">
                <a16:creationId xmlns:a16="http://schemas.microsoft.com/office/drawing/2014/main" id="{12F1337F-0B12-9054-3B23-82409B00F1CB}"/>
              </a:ext>
            </a:extLst>
          </p:cNvPr>
          <p:cNvSpPr>
            <a:spLocks noGrp="1" noChangeArrowheads="1"/>
          </p:cNvSpPr>
          <p:nvPr>
            <p:ph type="sldNum" sz="quarter" idx="12"/>
          </p:nvPr>
        </p:nvSpPr>
        <p:spPr/>
        <p:txBody>
          <a:bodyPr/>
          <a:lstStyle>
            <a:lvl1pPr>
              <a:defRPr smtClean="0"/>
            </a:lvl1pPr>
          </a:lstStyle>
          <a:p>
            <a:pPr>
              <a:defRPr/>
            </a:pPr>
            <a:fld id="{0B1393E2-3736-4497-BEBF-D757A964AE55}" type="slidenum">
              <a:rPr lang="en-US" altLang="zh-CN"/>
              <a:pPr>
                <a:defRPr/>
              </a:pPr>
              <a:t>‹#›</a:t>
            </a:fld>
            <a:endParaRPr lang="en-US" altLang="zh-CN"/>
          </a:p>
        </p:txBody>
      </p:sp>
    </p:spTree>
    <p:extLst>
      <p:ext uri="{BB962C8B-B14F-4D97-AF65-F5344CB8AC3E}">
        <p14:creationId xmlns:p14="http://schemas.microsoft.com/office/powerpoint/2010/main" val="2728988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1"/>
              <a:t>Click to edit Master text styles</a:t>
            </a:r>
          </a:p>
        </p:txBody>
      </p:sp>
      <p:sp>
        <p:nvSpPr>
          <p:cNvPr id="5" name="Rectangle 8">
            <a:extLst>
              <a:ext uri="{FF2B5EF4-FFF2-40B4-BE49-F238E27FC236}">
                <a16:creationId xmlns:a16="http://schemas.microsoft.com/office/drawing/2014/main" id="{899128D1-2B50-50B1-50A1-483D55A008AC}"/>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6" name="Rectangle 9">
            <a:extLst>
              <a:ext uri="{FF2B5EF4-FFF2-40B4-BE49-F238E27FC236}">
                <a16:creationId xmlns:a16="http://schemas.microsoft.com/office/drawing/2014/main" id="{A896E9B7-09B2-BF28-30F2-F9AEE663FA3F}"/>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7" name="Rectangle 10">
            <a:extLst>
              <a:ext uri="{FF2B5EF4-FFF2-40B4-BE49-F238E27FC236}">
                <a16:creationId xmlns:a16="http://schemas.microsoft.com/office/drawing/2014/main" id="{D077ADBF-CC1F-92E4-66D7-4C767EE40AB6}"/>
              </a:ext>
            </a:extLst>
          </p:cNvPr>
          <p:cNvSpPr>
            <a:spLocks noGrp="1" noChangeArrowheads="1"/>
          </p:cNvSpPr>
          <p:nvPr>
            <p:ph type="sldNum" sz="quarter" idx="12"/>
          </p:nvPr>
        </p:nvSpPr>
        <p:spPr/>
        <p:txBody>
          <a:bodyPr/>
          <a:lstStyle>
            <a:lvl1pPr>
              <a:defRPr smtClean="0"/>
            </a:lvl1pPr>
          </a:lstStyle>
          <a:p>
            <a:pPr>
              <a:defRPr/>
            </a:pPr>
            <a:fld id="{3DE983CC-DC15-4390-A30E-C4F5A81D22F1}" type="slidenum">
              <a:rPr lang="en-US" altLang="zh-CN"/>
              <a:pPr>
                <a:defRPr/>
              </a:pPr>
              <a:t>‹#›</a:t>
            </a:fld>
            <a:endParaRPr lang="en-US" altLang="zh-CN"/>
          </a:p>
        </p:txBody>
      </p:sp>
    </p:spTree>
    <p:extLst>
      <p:ext uri="{BB962C8B-B14F-4D97-AF65-F5344CB8AC3E}">
        <p14:creationId xmlns:p14="http://schemas.microsoft.com/office/powerpoint/2010/main" val="3088191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8">
            <a:extLst>
              <a:ext uri="{FF2B5EF4-FFF2-40B4-BE49-F238E27FC236}">
                <a16:creationId xmlns:a16="http://schemas.microsoft.com/office/drawing/2014/main" id="{D49655E5-53BA-EB4D-5FC4-09E973A279EA}"/>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5" name="Rectangle 9">
            <a:extLst>
              <a:ext uri="{FF2B5EF4-FFF2-40B4-BE49-F238E27FC236}">
                <a16:creationId xmlns:a16="http://schemas.microsoft.com/office/drawing/2014/main" id="{BF410400-6102-9CC9-0166-73BEAA65558D}"/>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6" name="Rectangle 10">
            <a:extLst>
              <a:ext uri="{FF2B5EF4-FFF2-40B4-BE49-F238E27FC236}">
                <a16:creationId xmlns:a16="http://schemas.microsoft.com/office/drawing/2014/main" id="{DB48A4AA-BD57-FB16-D0AD-0F90AC00F993}"/>
              </a:ext>
            </a:extLst>
          </p:cNvPr>
          <p:cNvSpPr>
            <a:spLocks noGrp="1" noChangeArrowheads="1"/>
          </p:cNvSpPr>
          <p:nvPr>
            <p:ph type="sldNum" sz="quarter" idx="12"/>
          </p:nvPr>
        </p:nvSpPr>
        <p:spPr/>
        <p:txBody>
          <a:bodyPr/>
          <a:lstStyle>
            <a:lvl1pPr>
              <a:defRPr smtClean="0"/>
            </a:lvl1pPr>
          </a:lstStyle>
          <a:p>
            <a:pPr>
              <a:defRPr/>
            </a:pPr>
            <a:fld id="{C90E18B5-C99D-4BB9-9BC4-8128A7D8AA29}" type="slidenum">
              <a:rPr lang="en-US" altLang="zh-CN"/>
              <a:pPr>
                <a:defRPr/>
              </a:pPr>
              <a:t>‹#›</a:t>
            </a:fld>
            <a:endParaRPr lang="en-US" altLang="zh-CN"/>
          </a:p>
        </p:txBody>
      </p:sp>
    </p:spTree>
    <p:extLst>
      <p:ext uri="{BB962C8B-B14F-4D97-AF65-F5344CB8AC3E}">
        <p14:creationId xmlns:p14="http://schemas.microsoft.com/office/powerpoint/2010/main" val="3895749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8">
            <a:extLst>
              <a:ext uri="{FF2B5EF4-FFF2-40B4-BE49-F238E27FC236}">
                <a16:creationId xmlns:a16="http://schemas.microsoft.com/office/drawing/2014/main" id="{E9735FA4-0EF9-0BCC-EB2D-14FF5F97B7DE}"/>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5" name="Rectangle 9">
            <a:extLst>
              <a:ext uri="{FF2B5EF4-FFF2-40B4-BE49-F238E27FC236}">
                <a16:creationId xmlns:a16="http://schemas.microsoft.com/office/drawing/2014/main" id="{10905586-DCF3-88C1-986C-05C1A3CE5260}"/>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6" name="Rectangle 10">
            <a:extLst>
              <a:ext uri="{FF2B5EF4-FFF2-40B4-BE49-F238E27FC236}">
                <a16:creationId xmlns:a16="http://schemas.microsoft.com/office/drawing/2014/main" id="{716D3D05-6C13-5254-35FF-550CEDB66328}"/>
              </a:ext>
            </a:extLst>
          </p:cNvPr>
          <p:cNvSpPr>
            <a:spLocks noGrp="1" noChangeArrowheads="1"/>
          </p:cNvSpPr>
          <p:nvPr>
            <p:ph type="sldNum" sz="quarter" idx="12"/>
          </p:nvPr>
        </p:nvSpPr>
        <p:spPr/>
        <p:txBody>
          <a:bodyPr/>
          <a:lstStyle>
            <a:lvl1pPr>
              <a:defRPr smtClean="0"/>
            </a:lvl1pPr>
          </a:lstStyle>
          <a:p>
            <a:pPr>
              <a:defRPr/>
            </a:pPr>
            <a:fld id="{394FF986-4139-404A-B993-75F4BFAE256C}" type="slidenum">
              <a:rPr lang="en-US" altLang="zh-CN"/>
              <a:pPr>
                <a:defRPr/>
              </a:pPr>
              <a:t>‹#›</a:t>
            </a:fld>
            <a:endParaRPr lang="en-US" altLang="zh-CN"/>
          </a:p>
        </p:txBody>
      </p:sp>
    </p:spTree>
    <p:extLst>
      <p:ext uri="{BB962C8B-B14F-4D97-AF65-F5344CB8AC3E}">
        <p14:creationId xmlns:p14="http://schemas.microsoft.com/office/powerpoint/2010/main" val="2369388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4" y="301625"/>
            <a:ext cx="7313612" cy="1143000"/>
          </a:xfrm>
        </p:spPr>
        <p:txBody>
          <a:bodyPr/>
          <a:lstStyle/>
          <a:p>
            <a:r>
              <a:rPr lang="en-US" noProof="1"/>
              <a:t>Click to edit Master title style</a:t>
            </a:r>
          </a:p>
        </p:txBody>
      </p:sp>
      <p:sp>
        <p:nvSpPr>
          <p:cNvPr id="3" name="Text Placeholder 2"/>
          <p:cNvSpPr>
            <a:spLocks noGrp="1"/>
          </p:cNvSpPr>
          <p:nvPr>
            <p:ph type="body" sz="half" idx="1"/>
          </p:nvPr>
        </p:nvSpPr>
        <p:spPr>
          <a:xfrm>
            <a:off x="1370014" y="1827213"/>
            <a:ext cx="3579812" cy="41148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Rectangle 8">
            <a:extLst>
              <a:ext uri="{FF2B5EF4-FFF2-40B4-BE49-F238E27FC236}">
                <a16:creationId xmlns:a16="http://schemas.microsoft.com/office/drawing/2014/main" id="{B0B81683-4CBA-21E1-ED66-9ED65A6DADFF}"/>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7" name="Rectangle 9">
            <a:extLst>
              <a:ext uri="{FF2B5EF4-FFF2-40B4-BE49-F238E27FC236}">
                <a16:creationId xmlns:a16="http://schemas.microsoft.com/office/drawing/2014/main" id="{1A4E2EDD-AE26-0601-7420-8CD217DA5B1F}"/>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8" name="Rectangle 10">
            <a:extLst>
              <a:ext uri="{FF2B5EF4-FFF2-40B4-BE49-F238E27FC236}">
                <a16:creationId xmlns:a16="http://schemas.microsoft.com/office/drawing/2014/main" id="{0653BC2B-2AF4-0575-409E-4D5DC33FA505}"/>
              </a:ext>
            </a:extLst>
          </p:cNvPr>
          <p:cNvSpPr>
            <a:spLocks noGrp="1" noChangeArrowheads="1"/>
          </p:cNvSpPr>
          <p:nvPr>
            <p:ph type="sldNum" sz="quarter" idx="12"/>
          </p:nvPr>
        </p:nvSpPr>
        <p:spPr/>
        <p:txBody>
          <a:bodyPr/>
          <a:lstStyle>
            <a:lvl1pPr>
              <a:defRPr smtClean="0"/>
            </a:lvl1pPr>
          </a:lstStyle>
          <a:p>
            <a:pPr>
              <a:defRPr/>
            </a:pPr>
            <a:fld id="{3FD5E7BD-1AA9-402F-9269-5AEAE2A3E8C2}" type="slidenum">
              <a:rPr lang="en-US" altLang="zh-CN"/>
              <a:pPr>
                <a:defRPr/>
              </a:pPr>
              <a:t>‹#›</a:t>
            </a:fld>
            <a:endParaRPr lang="en-US" altLang="zh-CN"/>
          </a:p>
        </p:txBody>
      </p:sp>
    </p:spTree>
    <p:extLst>
      <p:ext uri="{BB962C8B-B14F-4D97-AF65-F5344CB8AC3E}">
        <p14:creationId xmlns:p14="http://schemas.microsoft.com/office/powerpoint/2010/main" val="5374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4" y="301625"/>
            <a:ext cx="7313612" cy="1143000"/>
          </a:xfrm>
        </p:spPr>
        <p:txBody>
          <a:bodyPr/>
          <a:lstStyle/>
          <a:p>
            <a:r>
              <a:rPr lang="en-US" noProof="1"/>
              <a:t>Click to edit Master title style</a:t>
            </a:r>
          </a:p>
        </p:txBody>
      </p:sp>
      <p:sp>
        <p:nvSpPr>
          <p:cNvPr id="3" name="Content Placeholder 2"/>
          <p:cNvSpPr>
            <a:spLocks noGrp="1"/>
          </p:cNvSpPr>
          <p:nvPr>
            <p:ph sz="half" idx="1"/>
          </p:nvPr>
        </p:nvSpPr>
        <p:spPr>
          <a:xfrm>
            <a:off x="1370014" y="1827213"/>
            <a:ext cx="3579812" cy="41148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5102225" y="1827213"/>
            <a:ext cx="3581400" cy="41148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8">
            <a:extLst>
              <a:ext uri="{FF2B5EF4-FFF2-40B4-BE49-F238E27FC236}">
                <a16:creationId xmlns:a16="http://schemas.microsoft.com/office/drawing/2014/main" id="{4D0F0B8C-D647-D74B-B478-B72500DD5287}"/>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6" name="Rectangle 9">
            <a:extLst>
              <a:ext uri="{FF2B5EF4-FFF2-40B4-BE49-F238E27FC236}">
                <a16:creationId xmlns:a16="http://schemas.microsoft.com/office/drawing/2014/main" id="{8AB101DD-D5FC-BC6F-98D3-F1807ADD25D7}"/>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7" name="Rectangle 10">
            <a:extLst>
              <a:ext uri="{FF2B5EF4-FFF2-40B4-BE49-F238E27FC236}">
                <a16:creationId xmlns:a16="http://schemas.microsoft.com/office/drawing/2014/main" id="{0AD9A742-FA93-FBD6-8A62-E06DE067BD01}"/>
              </a:ext>
            </a:extLst>
          </p:cNvPr>
          <p:cNvSpPr>
            <a:spLocks noGrp="1" noChangeArrowheads="1"/>
          </p:cNvSpPr>
          <p:nvPr>
            <p:ph type="sldNum" sz="quarter" idx="12"/>
          </p:nvPr>
        </p:nvSpPr>
        <p:spPr/>
        <p:txBody>
          <a:bodyPr/>
          <a:lstStyle>
            <a:lvl1pPr>
              <a:defRPr smtClean="0"/>
            </a:lvl1pPr>
          </a:lstStyle>
          <a:p>
            <a:pPr>
              <a:defRPr/>
            </a:pPr>
            <a:fld id="{5FA432C5-2B40-465B-986F-2629AECF5F53}" type="slidenum">
              <a:rPr lang="en-US" altLang="zh-CN"/>
              <a:pPr>
                <a:defRPr/>
              </a:pPr>
              <a:t>‹#›</a:t>
            </a:fld>
            <a:endParaRPr lang="en-US" altLang="zh-CN"/>
          </a:p>
        </p:txBody>
      </p:sp>
    </p:spTree>
    <p:extLst>
      <p:ext uri="{BB962C8B-B14F-4D97-AF65-F5344CB8AC3E}">
        <p14:creationId xmlns:p14="http://schemas.microsoft.com/office/powerpoint/2010/main" val="4175619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4" y="301625"/>
            <a:ext cx="7313612" cy="56403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8">
            <a:extLst>
              <a:ext uri="{FF2B5EF4-FFF2-40B4-BE49-F238E27FC236}">
                <a16:creationId xmlns:a16="http://schemas.microsoft.com/office/drawing/2014/main" id="{830240BA-4CB6-7A04-41A9-EEE169433828}"/>
              </a:ext>
            </a:extLst>
          </p:cNvPr>
          <p:cNvSpPr>
            <a:spLocks noGrp="1" noChangeArrowheads="1"/>
          </p:cNvSpPr>
          <p:nvPr>
            <p:ph type="dt" sz="half" idx="10"/>
          </p:nvPr>
        </p:nvSpPr>
        <p:spPr/>
        <p:txBody>
          <a:bodyPr/>
          <a:lstStyle>
            <a:lvl1pPr eaLnBrk="0" hangingPunct="0">
              <a:defRPr>
                <a:ea typeface="+mn-ea"/>
              </a:defRPr>
            </a:lvl1pPr>
          </a:lstStyle>
          <a:p>
            <a:pPr>
              <a:defRPr/>
            </a:pPr>
            <a:endParaRPr lang="en-US"/>
          </a:p>
        </p:txBody>
      </p:sp>
      <p:sp>
        <p:nvSpPr>
          <p:cNvPr id="4" name="Rectangle 9">
            <a:extLst>
              <a:ext uri="{FF2B5EF4-FFF2-40B4-BE49-F238E27FC236}">
                <a16:creationId xmlns:a16="http://schemas.microsoft.com/office/drawing/2014/main" id="{F0138E28-AA04-8B69-1C1A-75D78BFCB18B}"/>
              </a:ext>
            </a:extLst>
          </p:cNvPr>
          <p:cNvSpPr>
            <a:spLocks noGrp="1" noChangeArrowheads="1"/>
          </p:cNvSpPr>
          <p:nvPr>
            <p:ph type="ftr" sz="quarter" idx="11"/>
          </p:nvPr>
        </p:nvSpPr>
        <p:spPr/>
        <p:txBody>
          <a:bodyPr/>
          <a:lstStyle>
            <a:lvl1pPr eaLnBrk="0" hangingPunct="0">
              <a:defRPr>
                <a:ea typeface="+mn-ea"/>
              </a:defRPr>
            </a:lvl1pPr>
          </a:lstStyle>
          <a:p>
            <a:pPr>
              <a:defRPr/>
            </a:pPr>
            <a:endParaRPr lang="en-US"/>
          </a:p>
        </p:txBody>
      </p:sp>
      <p:sp>
        <p:nvSpPr>
          <p:cNvPr id="5" name="Rectangle 10">
            <a:extLst>
              <a:ext uri="{FF2B5EF4-FFF2-40B4-BE49-F238E27FC236}">
                <a16:creationId xmlns:a16="http://schemas.microsoft.com/office/drawing/2014/main" id="{3D5727F2-2382-F4BD-E3FF-15218FF6AF2C}"/>
              </a:ext>
            </a:extLst>
          </p:cNvPr>
          <p:cNvSpPr>
            <a:spLocks noGrp="1" noChangeArrowheads="1"/>
          </p:cNvSpPr>
          <p:nvPr>
            <p:ph type="sldNum" sz="quarter" idx="12"/>
          </p:nvPr>
        </p:nvSpPr>
        <p:spPr/>
        <p:txBody>
          <a:bodyPr/>
          <a:lstStyle>
            <a:lvl1pPr>
              <a:defRPr smtClean="0"/>
            </a:lvl1pPr>
          </a:lstStyle>
          <a:p>
            <a:pPr>
              <a:defRPr/>
            </a:pPr>
            <a:fld id="{963A75F0-59D5-4CE0-A258-2DCD10A466A9}" type="slidenum">
              <a:rPr lang="en-US" altLang="zh-CN"/>
              <a:pPr>
                <a:defRPr/>
              </a:pPr>
              <a:t>‹#›</a:t>
            </a:fld>
            <a:endParaRPr lang="en-US" altLang="zh-CN"/>
          </a:p>
        </p:txBody>
      </p:sp>
    </p:spTree>
    <p:extLst>
      <p:ext uri="{BB962C8B-B14F-4D97-AF65-F5344CB8AC3E}">
        <p14:creationId xmlns:p14="http://schemas.microsoft.com/office/powerpoint/2010/main" val="1178006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C86E-FCCD-BD1E-0929-0697B5003F7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336BEBE-D130-87A2-E127-9A90807757D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1BBEAA-136B-F5AB-CB73-036AFE35147A}"/>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5" name="Footer Placeholder 4">
            <a:extLst>
              <a:ext uri="{FF2B5EF4-FFF2-40B4-BE49-F238E27FC236}">
                <a16:creationId xmlns:a16="http://schemas.microsoft.com/office/drawing/2014/main" id="{617FD91E-3693-8892-0B23-07999A4B2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B4CB80-55C6-CDCA-270C-63A2E3584D07}"/>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3794511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8AAE-BFAF-AC9E-3789-30D186B67A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E2FD10-DDC7-7660-FEF8-6397AFF63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1F8B1-D403-6096-C9EB-0F59B9006E1F}"/>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5" name="Footer Placeholder 4">
            <a:extLst>
              <a:ext uri="{FF2B5EF4-FFF2-40B4-BE49-F238E27FC236}">
                <a16:creationId xmlns:a16="http://schemas.microsoft.com/office/drawing/2014/main" id="{BBAA99BE-77D4-F0CE-4163-7BB505781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0621A-E1AE-B132-0053-97A86839D15D}"/>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845055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98C-6D71-FBB5-AC2B-BE9C96383E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80E033-D940-3F56-2BAB-41A0787723C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F19612-8536-7CAB-B537-5FF630253575}"/>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5" name="Footer Placeholder 4">
            <a:extLst>
              <a:ext uri="{FF2B5EF4-FFF2-40B4-BE49-F238E27FC236}">
                <a16:creationId xmlns:a16="http://schemas.microsoft.com/office/drawing/2014/main" id="{2EEE4456-900F-8E76-7EDF-68C4F29DC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C3973A-304E-64D8-26E4-8C7B32BAB6EA}"/>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324189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16B8-A331-8D40-DB2E-53EF14F6BC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BC8394-3DD1-DD3A-881B-FE04987726C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291758-A0A6-5AC9-C951-B5EE202BB72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0B469D-05E9-6B0D-2510-7FC4F399BD34}"/>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6" name="Footer Placeholder 5">
            <a:extLst>
              <a:ext uri="{FF2B5EF4-FFF2-40B4-BE49-F238E27FC236}">
                <a16:creationId xmlns:a16="http://schemas.microsoft.com/office/drawing/2014/main" id="{8DF7AC0B-CE62-5608-BF79-AC5AED1F4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C61B06-885A-1D7A-01BF-A99D0D3F5294}"/>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3566250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0968-2B7C-52AF-51A0-2B39EA755B5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0F2B88-AD2A-C1FB-DEB7-63C5F359D8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E76D627-D391-C3EE-743A-B5AFE0A2BA1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D2D09B-0D35-6E00-32C6-E67EAC3D42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E689A-67A1-07D2-356C-C318529DF09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9B46F4-576D-7B80-8F31-EB14050B9666}"/>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8" name="Footer Placeholder 7">
            <a:extLst>
              <a:ext uri="{FF2B5EF4-FFF2-40B4-BE49-F238E27FC236}">
                <a16:creationId xmlns:a16="http://schemas.microsoft.com/office/drawing/2014/main" id="{A84E05B0-1DB2-E5EB-C48D-F3A07A3282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622FCD-3FF0-0786-786F-82C2938655BD}"/>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3903679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6BF6-5205-B816-09EE-D2CDB164C7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6FE0BA-731B-B5DA-8064-4D81FB115FBD}"/>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4" name="Footer Placeholder 3">
            <a:extLst>
              <a:ext uri="{FF2B5EF4-FFF2-40B4-BE49-F238E27FC236}">
                <a16:creationId xmlns:a16="http://schemas.microsoft.com/office/drawing/2014/main" id="{5A70C971-60F1-EC32-1998-2F79FC98B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7EC42C-6CE6-3C37-7BC9-5B93FB8ADC90}"/>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2103242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E0C84E-7EFF-AAD3-D84E-ABF88DB28C3F}"/>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3" name="Footer Placeholder 2">
            <a:extLst>
              <a:ext uri="{FF2B5EF4-FFF2-40B4-BE49-F238E27FC236}">
                <a16:creationId xmlns:a16="http://schemas.microsoft.com/office/drawing/2014/main" id="{93D067B6-5973-CEB6-0FF9-5E79E4F49B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2C8E65-B8A9-55CA-FB4A-B0F1A3C3E03B}"/>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1848005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7D94-CA5D-538E-5247-B1CFA1CF9B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66D9E8-A2EB-1530-2ADE-1491775D56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ED2800-93C2-5BE5-C602-49FAD7845C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5D5EF9-131D-7B99-E7E1-9D1F1C35E8A1}"/>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6" name="Footer Placeholder 5">
            <a:extLst>
              <a:ext uri="{FF2B5EF4-FFF2-40B4-BE49-F238E27FC236}">
                <a16:creationId xmlns:a16="http://schemas.microsoft.com/office/drawing/2014/main" id="{B7E330C1-3053-BB9C-FE54-3D898901F8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4932F-FFEC-E3AD-8DE2-3A5F9D62B4E2}"/>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968143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E583-E14C-12D7-D830-FCB9698A5BF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C36BF4-B7C4-0733-3DC5-D9ACBBD823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42E5AD1-BA7F-4C56-0ECB-9CCCF2DFD1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AC928C-1082-0E69-CB65-DB8DFC5BF6EE}"/>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6" name="Footer Placeholder 5">
            <a:extLst>
              <a:ext uri="{FF2B5EF4-FFF2-40B4-BE49-F238E27FC236}">
                <a16:creationId xmlns:a16="http://schemas.microsoft.com/office/drawing/2014/main" id="{F03FDB22-7499-CC4D-84B5-F59D8E2B0F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C88CED-27B8-8C84-72DA-FC0BDDBFFA9F}"/>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3428494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859D-F046-20FA-696F-656DBF7A42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FD65BC-01C8-1DA8-8709-B1FE211B5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0B3934-D1D2-C4AD-157E-9BE632D5D984}"/>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5" name="Footer Placeholder 4">
            <a:extLst>
              <a:ext uri="{FF2B5EF4-FFF2-40B4-BE49-F238E27FC236}">
                <a16:creationId xmlns:a16="http://schemas.microsoft.com/office/drawing/2014/main" id="{EAAE9764-2B3E-33F5-3730-D1579EFAF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64D464-BA66-5E29-302C-53BC00193D7C}"/>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1964413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3A487-E93A-E9C8-71A2-DDC7A921AA3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19C6CB-2FC6-E525-9DF5-37351B0665C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394CE-7B50-7C5F-6537-D091F5A61959}"/>
              </a:ext>
            </a:extLst>
          </p:cNvPr>
          <p:cNvSpPr>
            <a:spLocks noGrp="1"/>
          </p:cNvSpPr>
          <p:nvPr>
            <p:ph type="dt" sz="half" idx="10"/>
          </p:nvPr>
        </p:nvSpPr>
        <p:spPr/>
        <p:txBody>
          <a:bodyPr/>
          <a:lstStyle/>
          <a:p>
            <a:fld id="{0B678FF5-EA02-4577-9EFE-DAB9CD2542E4}" type="datetimeFigureOut">
              <a:rPr lang="en-GB" smtClean="0"/>
              <a:t>08/12/2022</a:t>
            </a:fld>
            <a:endParaRPr lang="en-GB"/>
          </a:p>
        </p:txBody>
      </p:sp>
      <p:sp>
        <p:nvSpPr>
          <p:cNvPr id="5" name="Footer Placeholder 4">
            <a:extLst>
              <a:ext uri="{FF2B5EF4-FFF2-40B4-BE49-F238E27FC236}">
                <a16:creationId xmlns:a16="http://schemas.microsoft.com/office/drawing/2014/main" id="{38D861F5-85BD-2E77-4D2C-8020EB829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A1538-4E99-9CDB-42BF-539FC731B90E}"/>
              </a:ext>
            </a:extLst>
          </p:cNvPr>
          <p:cNvSpPr>
            <a:spLocks noGrp="1"/>
          </p:cNvSpPr>
          <p:nvPr>
            <p:ph type="sldNum" sz="quarter" idx="12"/>
          </p:nvPr>
        </p:nvSpPr>
        <p:spPr/>
        <p:txBody>
          <a:bodyPr/>
          <a:lstStyle/>
          <a:p>
            <a:fld id="{1D4469BD-A7E4-44CC-8FC1-A5424AB05985}" type="slidenum">
              <a:rPr lang="en-GB" smtClean="0"/>
              <a:t>‹#›</a:t>
            </a:fld>
            <a:endParaRPr lang="en-GB"/>
          </a:p>
        </p:txBody>
      </p:sp>
    </p:spTree>
    <p:extLst>
      <p:ext uri="{BB962C8B-B14F-4D97-AF65-F5344CB8AC3E}">
        <p14:creationId xmlns:p14="http://schemas.microsoft.com/office/powerpoint/2010/main" val="411758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EE5A4-4F95-4652-8D84-D45BEEBF700C}"/>
              </a:ext>
            </a:extLst>
          </p:cNvPr>
          <p:cNvSpPr>
            <a:spLocks noGrp="1"/>
          </p:cNvSpPr>
          <p:nvPr>
            <p:ph type="title"/>
          </p:nvPr>
        </p:nvSpPr>
        <p:spPr bwMode="auto">
          <a:xfrm>
            <a:off x="457489" y="274438"/>
            <a:ext cx="8229023" cy="114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9" tIns="50148" rIns="100299" bIns="50148"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366D7ACD-71BD-412B-8AD5-F7943B107BCF}"/>
              </a:ext>
            </a:extLst>
          </p:cNvPr>
          <p:cNvSpPr>
            <a:spLocks noGrp="1"/>
          </p:cNvSpPr>
          <p:nvPr>
            <p:ph type="body" idx="1"/>
          </p:nvPr>
        </p:nvSpPr>
        <p:spPr bwMode="auto">
          <a:xfrm>
            <a:off x="457489" y="1600152"/>
            <a:ext cx="8229023" cy="452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9" tIns="50148" rIns="100299" bIns="501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DB6409-9CC5-4079-B8F7-0C3082F32F8F}"/>
              </a:ext>
            </a:extLst>
          </p:cNvPr>
          <p:cNvSpPr>
            <a:spLocks noGrp="1"/>
          </p:cNvSpPr>
          <p:nvPr>
            <p:ph type="dt" sz="half" idx="2"/>
          </p:nvPr>
        </p:nvSpPr>
        <p:spPr>
          <a:xfrm>
            <a:off x="457489" y="6357046"/>
            <a:ext cx="2133023" cy="364463"/>
          </a:xfrm>
          <a:prstGeom prst="rect">
            <a:avLst/>
          </a:prstGeom>
        </p:spPr>
        <p:txBody>
          <a:bodyPr vert="horz" lIns="100299" tIns="50148" rIns="100299" bIns="50148" rtlCol="0" anchor="ctr"/>
          <a:lstStyle>
            <a:lvl1pPr algn="l">
              <a:defRPr sz="892">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6A659078-3D7E-44C6-93E2-039D86B3D886}"/>
              </a:ext>
            </a:extLst>
          </p:cNvPr>
          <p:cNvSpPr>
            <a:spLocks noGrp="1"/>
          </p:cNvSpPr>
          <p:nvPr>
            <p:ph type="ftr" sz="quarter" idx="3"/>
          </p:nvPr>
        </p:nvSpPr>
        <p:spPr>
          <a:xfrm>
            <a:off x="3124489" y="6357046"/>
            <a:ext cx="2895023" cy="364463"/>
          </a:xfrm>
          <a:prstGeom prst="rect">
            <a:avLst/>
          </a:prstGeom>
        </p:spPr>
        <p:txBody>
          <a:bodyPr vert="horz" lIns="100299" tIns="50148" rIns="100299" bIns="50148" rtlCol="0" anchor="ctr"/>
          <a:lstStyle>
            <a:lvl1pPr algn="ctr">
              <a:defRPr sz="892">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E09E4DA-156D-44DE-8C2C-1A7A5C184FA7}"/>
              </a:ext>
            </a:extLst>
          </p:cNvPr>
          <p:cNvSpPr>
            <a:spLocks noGrp="1"/>
          </p:cNvSpPr>
          <p:nvPr>
            <p:ph type="sldNum" sz="quarter" idx="4"/>
          </p:nvPr>
        </p:nvSpPr>
        <p:spPr>
          <a:xfrm>
            <a:off x="6553489" y="6357046"/>
            <a:ext cx="2133023" cy="364463"/>
          </a:xfrm>
          <a:prstGeom prst="rect">
            <a:avLst/>
          </a:prstGeom>
        </p:spPr>
        <p:txBody>
          <a:bodyPr vert="horz" wrap="square" lIns="100299" tIns="50148" rIns="100299" bIns="50148" numCol="1" anchor="ctr" anchorCtr="0" compatLnSpc="1">
            <a:prstTxWarp prst="textNoShape">
              <a:avLst/>
            </a:prstTxWarp>
          </a:bodyPr>
          <a:lstStyle>
            <a:lvl1pPr algn="r">
              <a:defRPr sz="892">
                <a:solidFill>
                  <a:srgbClr val="898989"/>
                </a:solidFill>
              </a:defRPr>
            </a:lvl1pPr>
          </a:lstStyle>
          <a:p>
            <a:fld id="{B7F33E0B-0391-408A-9D58-66E81D308F48}" type="slidenum">
              <a:rPr lang="en-US" altLang="en-US"/>
              <a:pPr/>
              <a:t>‹#›</a:t>
            </a:fld>
            <a:endParaRPr lang="en-US" altLang="en-US"/>
          </a:p>
        </p:txBody>
      </p:sp>
    </p:spTree>
    <p:extLst>
      <p:ext uri="{BB962C8B-B14F-4D97-AF65-F5344CB8AC3E}">
        <p14:creationId xmlns:p14="http://schemas.microsoft.com/office/powerpoint/2010/main" val="1103853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defTabSz="685022" rtl="0" eaLnBrk="0" fontAlgn="base" hangingPunct="0">
        <a:spcBef>
          <a:spcPct val="0"/>
        </a:spcBef>
        <a:spcAft>
          <a:spcPct val="0"/>
        </a:spcAft>
        <a:defRPr sz="3293" kern="1200">
          <a:solidFill>
            <a:schemeClr val="tx1"/>
          </a:solidFill>
          <a:latin typeface="+mj-lt"/>
          <a:ea typeface="+mj-ea"/>
          <a:cs typeface="+mj-cs"/>
        </a:defRPr>
      </a:lvl1pPr>
      <a:lvl2pPr algn="ctr" defTabSz="685022" rtl="0" eaLnBrk="0" fontAlgn="base" hangingPunct="0">
        <a:spcBef>
          <a:spcPct val="0"/>
        </a:spcBef>
        <a:spcAft>
          <a:spcPct val="0"/>
        </a:spcAft>
        <a:defRPr sz="3293">
          <a:solidFill>
            <a:schemeClr val="tx1"/>
          </a:solidFill>
          <a:latin typeface="Calibri" pitchFamily="34" charset="0"/>
        </a:defRPr>
      </a:lvl2pPr>
      <a:lvl3pPr algn="ctr" defTabSz="685022" rtl="0" eaLnBrk="0" fontAlgn="base" hangingPunct="0">
        <a:spcBef>
          <a:spcPct val="0"/>
        </a:spcBef>
        <a:spcAft>
          <a:spcPct val="0"/>
        </a:spcAft>
        <a:defRPr sz="3293">
          <a:solidFill>
            <a:schemeClr val="tx1"/>
          </a:solidFill>
          <a:latin typeface="Calibri" pitchFamily="34" charset="0"/>
        </a:defRPr>
      </a:lvl3pPr>
      <a:lvl4pPr algn="ctr" defTabSz="685022" rtl="0" eaLnBrk="0" fontAlgn="base" hangingPunct="0">
        <a:spcBef>
          <a:spcPct val="0"/>
        </a:spcBef>
        <a:spcAft>
          <a:spcPct val="0"/>
        </a:spcAft>
        <a:defRPr sz="3293">
          <a:solidFill>
            <a:schemeClr val="tx1"/>
          </a:solidFill>
          <a:latin typeface="Calibri" pitchFamily="34" charset="0"/>
        </a:defRPr>
      </a:lvl4pPr>
      <a:lvl5pPr algn="ctr" defTabSz="685022" rtl="0" eaLnBrk="0" fontAlgn="base" hangingPunct="0">
        <a:spcBef>
          <a:spcPct val="0"/>
        </a:spcBef>
        <a:spcAft>
          <a:spcPct val="0"/>
        </a:spcAft>
        <a:defRPr sz="3293">
          <a:solidFill>
            <a:schemeClr val="tx1"/>
          </a:solidFill>
          <a:latin typeface="Calibri" pitchFamily="34" charset="0"/>
        </a:defRPr>
      </a:lvl5pPr>
      <a:lvl6pPr marL="313586" algn="ctr" defTabSz="687059" rtl="0" fontAlgn="base">
        <a:spcBef>
          <a:spcPct val="0"/>
        </a:spcBef>
        <a:spcAft>
          <a:spcPct val="0"/>
        </a:spcAft>
        <a:defRPr sz="3293">
          <a:solidFill>
            <a:schemeClr val="tx1"/>
          </a:solidFill>
          <a:latin typeface="Calibri" pitchFamily="34" charset="0"/>
        </a:defRPr>
      </a:lvl6pPr>
      <a:lvl7pPr marL="627172" algn="ctr" defTabSz="687059" rtl="0" fontAlgn="base">
        <a:spcBef>
          <a:spcPct val="0"/>
        </a:spcBef>
        <a:spcAft>
          <a:spcPct val="0"/>
        </a:spcAft>
        <a:defRPr sz="3293">
          <a:solidFill>
            <a:schemeClr val="tx1"/>
          </a:solidFill>
          <a:latin typeface="Calibri" pitchFamily="34" charset="0"/>
        </a:defRPr>
      </a:lvl7pPr>
      <a:lvl8pPr marL="940758" algn="ctr" defTabSz="687059" rtl="0" fontAlgn="base">
        <a:spcBef>
          <a:spcPct val="0"/>
        </a:spcBef>
        <a:spcAft>
          <a:spcPct val="0"/>
        </a:spcAft>
        <a:defRPr sz="3293">
          <a:solidFill>
            <a:schemeClr val="tx1"/>
          </a:solidFill>
          <a:latin typeface="Calibri" pitchFamily="34" charset="0"/>
        </a:defRPr>
      </a:lvl8pPr>
      <a:lvl9pPr marL="1254344" algn="ctr" defTabSz="687059" rtl="0" fontAlgn="base">
        <a:spcBef>
          <a:spcPct val="0"/>
        </a:spcBef>
        <a:spcAft>
          <a:spcPct val="0"/>
        </a:spcAft>
        <a:defRPr sz="3293">
          <a:solidFill>
            <a:schemeClr val="tx1"/>
          </a:solidFill>
          <a:latin typeface="Calibri" pitchFamily="34" charset="0"/>
        </a:defRPr>
      </a:lvl9pPr>
    </p:titleStyle>
    <p:bodyStyle>
      <a:lvl1pPr marL="254841" indent="-254841" algn="l" defTabSz="685022" rtl="0" eaLnBrk="0" fontAlgn="base" hangingPunct="0">
        <a:spcBef>
          <a:spcPct val="20000"/>
        </a:spcBef>
        <a:spcAft>
          <a:spcPct val="0"/>
        </a:spcAft>
        <a:buFont typeface="Arial" panose="020B0604020202020204" pitchFamily="34" charset="0"/>
        <a:buChar char="•"/>
        <a:defRPr sz="2401" kern="1200">
          <a:solidFill>
            <a:schemeClr val="tx1"/>
          </a:solidFill>
          <a:latin typeface="+mn-lt"/>
          <a:ea typeface="+mn-ea"/>
          <a:cs typeface="+mn-cs"/>
        </a:defRPr>
      </a:lvl1pPr>
      <a:lvl2pPr marL="556513" indent="-212368" algn="l" defTabSz="685022" rtl="0" eaLnBrk="0" fontAlgn="base" hangingPunct="0">
        <a:spcBef>
          <a:spcPct val="20000"/>
        </a:spcBef>
        <a:spcAft>
          <a:spcPct val="0"/>
        </a:spcAft>
        <a:buFont typeface="Arial" panose="020B0604020202020204" pitchFamily="34" charset="0"/>
        <a:buChar char="–"/>
        <a:defRPr sz="2127" kern="1200">
          <a:solidFill>
            <a:schemeClr val="tx1"/>
          </a:solidFill>
          <a:latin typeface="+mn-lt"/>
          <a:ea typeface="+mn-ea"/>
          <a:cs typeface="+mn-cs"/>
        </a:defRPr>
      </a:lvl2pPr>
      <a:lvl3pPr marL="857094" indent="-168806" algn="l" defTabSz="685022" rtl="0" eaLnBrk="0" fontAlgn="base" hangingPunct="0">
        <a:spcBef>
          <a:spcPct val="20000"/>
        </a:spcBef>
        <a:spcAft>
          <a:spcPct val="0"/>
        </a:spcAft>
        <a:buFont typeface="Arial" panose="020B0604020202020204" pitchFamily="34" charset="0"/>
        <a:buChar char="•"/>
        <a:defRPr sz="1784" kern="1200">
          <a:solidFill>
            <a:schemeClr val="tx1"/>
          </a:solidFill>
          <a:latin typeface="+mn-lt"/>
          <a:ea typeface="+mn-ea"/>
          <a:cs typeface="+mn-cs"/>
        </a:defRPr>
      </a:lvl3pPr>
      <a:lvl4pPr marL="1201239" indent="-168806" algn="l" defTabSz="685022" rtl="0" eaLnBrk="0" fontAlgn="base" hangingPunct="0">
        <a:spcBef>
          <a:spcPct val="20000"/>
        </a:spcBef>
        <a:spcAft>
          <a:spcPct val="0"/>
        </a:spcAft>
        <a:buFont typeface="Arial" panose="020B0604020202020204" pitchFamily="34" charset="0"/>
        <a:buChar char="–"/>
        <a:defRPr sz="1509" kern="1200">
          <a:solidFill>
            <a:schemeClr val="tx1"/>
          </a:solidFill>
          <a:latin typeface="+mn-lt"/>
          <a:ea typeface="+mn-ea"/>
          <a:cs typeface="+mn-cs"/>
        </a:defRPr>
      </a:lvl4pPr>
      <a:lvl5pPr marL="1545383" indent="-168806" algn="l" defTabSz="685022" rtl="0" eaLnBrk="0" fontAlgn="base" hangingPunct="0">
        <a:spcBef>
          <a:spcPct val="20000"/>
        </a:spcBef>
        <a:spcAft>
          <a:spcPct val="0"/>
        </a:spcAft>
        <a:buFont typeface="Arial" panose="020B0604020202020204" pitchFamily="34" charset="0"/>
        <a:buChar char="»"/>
        <a:defRPr sz="1509" kern="1200">
          <a:solidFill>
            <a:schemeClr val="tx1"/>
          </a:solidFill>
          <a:latin typeface="+mn-lt"/>
          <a:ea typeface="+mn-ea"/>
          <a:cs typeface="+mn-cs"/>
        </a:defRPr>
      </a:lvl5pPr>
      <a:lvl6pPr marL="1892194" indent="-172017" algn="l" defTabSz="688071" rtl="0" eaLnBrk="1" latinLnBrk="0" hangingPunct="1">
        <a:spcBef>
          <a:spcPct val="20000"/>
        </a:spcBef>
        <a:buFont typeface="Arial" pitchFamily="34" charset="0"/>
        <a:buChar char="•"/>
        <a:defRPr sz="1509" kern="1200">
          <a:solidFill>
            <a:schemeClr val="tx1"/>
          </a:solidFill>
          <a:latin typeface="+mn-lt"/>
          <a:ea typeface="+mn-ea"/>
          <a:cs typeface="+mn-cs"/>
        </a:defRPr>
      </a:lvl6pPr>
      <a:lvl7pPr marL="2236229" indent="-172017" algn="l" defTabSz="688071" rtl="0" eaLnBrk="1" latinLnBrk="0" hangingPunct="1">
        <a:spcBef>
          <a:spcPct val="20000"/>
        </a:spcBef>
        <a:buFont typeface="Arial" pitchFamily="34" charset="0"/>
        <a:buChar char="•"/>
        <a:defRPr sz="1509" kern="1200">
          <a:solidFill>
            <a:schemeClr val="tx1"/>
          </a:solidFill>
          <a:latin typeface="+mn-lt"/>
          <a:ea typeface="+mn-ea"/>
          <a:cs typeface="+mn-cs"/>
        </a:defRPr>
      </a:lvl7pPr>
      <a:lvl8pPr marL="2580264" indent="-172017" algn="l" defTabSz="688071" rtl="0" eaLnBrk="1" latinLnBrk="0" hangingPunct="1">
        <a:spcBef>
          <a:spcPct val="20000"/>
        </a:spcBef>
        <a:buFont typeface="Arial" pitchFamily="34" charset="0"/>
        <a:buChar char="•"/>
        <a:defRPr sz="1509" kern="1200">
          <a:solidFill>
            <a:schemeClr val="tx1"/>
          </a:solidFill>
          <a:latin typeface="+mn-lt"/>
          <a:ea typeface="+mn-ea"/>
          <a:cs typeface="+mn-cs"/>
        </a:defRPr>
      </a:lvl8pPr>
      <a:lvl9pPr marL="2924298" indent="-172017" algn="l" defTabSz="688071" rtl="0" eaLnBrk="1" latinLnBrk="0" hangingPunct="1">
        <a:spcBef>
          <a:spcPct val="20000"/>
        </a:spcBef>
        <a:buFont typeface="Arial" pitchFamily="34" charset="0"/>
        <a:buChar char="•"/>
        <a:defRPr sz="1509" kern="1200">
          <a:solidFill>
            <a:schemeClr val="tx1"/>
          </a:solidFill>
          <a:latin typeface="+mn-lt"/>
          <a:ea typeface="+mn-ea"/>
          <a:cs typeface="+mn-cs"/>
        </a:defRPr>
      </a:lvl9pPr>
    </p:bodyStyle>
    <p:otherStyle>
      <a:defPPr>
        <a:defRPr lang="en-US"/>
      </a:defPPr>
      <a:lvl1pPr marL="0" algn="l" defTabSz="688071" rtl="0" eaLnBrk="1" latinLnBrk="0" hangingPunct="1">
        <a:defRPr sz="1372" kern="1200">
          <a:solidFill>
            <a:schemeClr val="tx1"/>
          </a:solidFill>
          <a:latin typeface="+mn-lt"/>
          <a:ea typeface="+mn-ea"/>
          <a:cs typeface="+mn-cs"/>
        </a:defRPr>
      </a:lvl1pPr>
      <a:lvl2pPr marL="344036" algn="l" defTabSz="688071" rtl="0" eaLnBrk="1" latinLnBrk="0" hangingPunct="1">
        <a:defRPr sz="1372" kern="1200">
          <a:solidFill>
            <a:schemeClr val="tx1"/>
          </a:solidFill>
          <a:latin typeface="+mn-lt"/>
          <a:ea typeface="+mn-ea"/>
          <a:cs typeface="+mn-cs"/>
        </a:defRPr>
      </a:lvl2pPr>
      <a:lvl3pPr marL="688071" algn="l" defTabSz="688071" rtl="0" eaLnBrk="1" latinLnBrk="0" hangingPunct="1">
        <a:defRPr sz="1372" kern="1200">
          <a:solidFill>
            <a:schemeClr val="tx1"/>
          </a:solidFill>
          <a:latin typeface="+mn-lt"/>
          <a:ea typeface="+mn-ea"/>
          <a:cs typeface="+mn-cs"/>
        </a:defRPr>
      </a:lvl3pPr>
      <a:lvl4pPr marL="1032106" algn="l" defTabSz="688071" rtl="0" eaLnBrk="1" latinLnBrk="0" hangingPunct="1">
        <a:defRPr sz="1372" kern="1200">
          <a:solidFill>
            <a:schemeClr val="tx1"/>
          </a:solidFill>
          <a:latin typeface="+mn-lt"/>
          <a:ea typeface="+mn-ea"/>
          <a:cs typeface="+mn-cs"/>
        </a:defRPr>
      </a:lvl4pPr>
      <a:lvl5pPr marL="1376140" algn="l" defTabSz="688071" rtl="0" eaLnBrk="1" latinLnBrk="0" hangingPunct="1">
        <a:defRPr sz="1372" kern="1200">
          <a:solidFill>
            <a:schemeClr val="tx1"/>
          </a:solidFill>
          <a:latin typeface="+mn-lt"/>
          <a:ea typeface="+mn-ea"/>
          <a:cs typeface="+mn-cs"/>
        </a:defRPr>
      </a:lvl5pPr>
      <a:lvl6pPr marL="1720177" algn="l" defTabSz="688071" rtl="0" eaLnBrk="1" latinLnBrk="0" hangingPunct="1">
        <a:defRPr sz="1372" kern="1200">
          <a:solidFill>
            <a:schemeClr val="tx1"/>
          </a:solidFill>
          <a:latin typeface="+mn-lt"/>
          <a:ea typeface="+mn-ea"/>
          <a:cs typeface="+mn-cs"/>
        </a:defRPr>
      </a:lvl6pPr>
      <a:lvl7pPr marL="2064212" algn="l" defTabSz="688071" rtl="0" eaLnBrk="1" latinLnBrk="0" hangingPunct="1">
        <a:defRPr sz="1372" kern="1200">
          <a:solidFill>
            <a:schemeClr val="tx1"/>
          </a:solidFill>
          <a:latin typeface="+mn-lt"/>
          <a:ea typeface="+mn-ea"/>
          <a:cs typeface="+mn-cs"/>
        </a:defRPr>
      </a:lvl7pPr>
      <a:lvl8pPr marL="2408246" algn="l" defTabSz="688071" rtl="0" eaLnBrk="1" latinLnBrk="0" hangingPunct="1">
        <a:defRPr sz="1372" kern="1200">
          <a:solidFill>
            <a:schemeClr val="tx1"/>
          </a:solidFill>
          <a:latin typeface="+mn-lt"/>
          <a:ea typeface="+mn-ea"/>
          <a:cs typeface="+mn-cs"/>
        </a:defRPr>
      </a:lvl8pPr>
      <a:lvl9pPr marL="2752282" algn="l" defTabSz="688071" rtl="0" eaLnBrk="1" latinLnBrk="0" hangingPunct="1">
        <a:defRPr sz="13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866FDF42-AEF8-5BA2-055B-8584FFE440F2}"/>
              </a:ext>
            </a:extLst>
          </p:cNvPr>
          <p:cNvGrpSpPr>
            <a:grpSpLocks/>
          </p:cNvGrpSpPr>
          <p:nvPr/>
        </p:nvGrpSpPr>
        <p:grpSpPr bwMode="auto">
          <a:xfrm>
            <a:off x="-3238500" y="0"/>
            <a:ext cx="11925300" cy="3810000"/>
            <a:chOff x="-2040" y="0"/>
            <a:chExt cx="7512" cy="2400"/>
          </a:xfrm>
        </p:grpSpPr>
        <p:sp>
          <p:nvSpPr>
            <p:cNvPr id="20488" name="AutoShape 3">
              <a:extLst>
                <a:ext uri="{FF2B5EF4-FFF2-40B4-BE49-F238E27FC236}">
                  <a16:creationId xmlns:a16="http://schemas.microsoft.com/office/drawing/2014/main" id="{47C3D6AD-2D9E-4425-C071-68D38275EBB2}"/>
                </a:ext>
              </a:extLst>
            </p:cNvPr>
            <p:cNvSpPr>
              <a:spLocks noChangeArrowheads="1"/>
            </p:cNvSpPr>
            <p:nvPr/>
          </p:nvSpPr>
          <p:spPr bwMode="auto">
            <a:xfrm>
              <a:off x="-2040" y="432"/>
              <a:ext cx="2592" cy="1968"/>
            </a:xfrm>
            <a:custGeom>
              <a:avLst/>
              <a:gdLst>
                <a:gd name="T0" fmla="*/ 2037 w 64000"/>
                <a:gd name="T1" fmla="*/ 177 h 64000"/>
                <a:gd name="T2" fmla="*/ 2592 w 64000"/>
                <a:gd name="T3" fmla="*/ 984 h 64000"/>
                <a:gd name="T4" fmla="*/ 2037 w 64000"/>
                <a:gd name="T5" fmla="*/ 1791 h 64000"/>
                <a:gd name="T6" fmla="*/ 2037 w 64000"/>
                <a:gd name="T7" fmla="*/ 1791 h 64000"/>
                <a:gd name="T8" fmla="*/ 2037 w 64000"/>
                <a:gd name="T9" fmla="*/ 1791 h 64000"/>
                <a:gd name="T10" fmla="*/ 2037 w 64000"/>
                <a:gd name="T11" fmla="*/ 177 h 64000"/>
                <a:gd name="T12" fmla="*/ 2037 w 64000"/>
                <a:gd name="T13" fmla="*/ 177 h 64000"/>
                <a:gd name="T14" fmla="*/ 2037 w 64000"/>
                <a:gd name="T15" fmla="*/ 177 h 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20489" name="AutoShape 4">
              <a:extLst>
                <a:ext uri="{FF2B5EF4-FFF2-40B4-BE49-F238E27FC236}">
                  <a16:creationId xmlns:a16="http://schemas.microsoft.com/office/drawing/2014/main" id="{ACE9F0FD-98C6-BC0A-5350-B2E023229405}"/>
                </a:ext>
              </a:extLst>
            </p:cNvPr>
            <p:cNvSpPr>
              <a:spLocks noChangeArrowheads="1"/>
            </p:cNvSpPr>
            <p:nvPr/>
          </p:nvSpPr>
          <p:spPr bwMode="auto">
            <a:xfrm>
              <a:off x="-1528" y="0"/>
              <a:ext cx="1949" cy="1987"/>
            </a:xfrm>
            <a:custGeom>
              <a:avLst/>
              <a:gdLst>
                <a:gd name="T0" fmla="*/ 1525 w 64000"/>
                <a:gd name="T1" fmla="*/ 174 h 64000"/>
                <a:gd name="T2" fmla="*/ 1949 w 64000"/>
                <a:gd name="T3" fmla="*/ 994 h 64000"/>
                <a:gd name="T4" fmla="*/ 1525 w 64000"/>
                <a:gd name="T5" fmla="*/ 1813 h 64000"/>
                <a:gd name="T6" fmla="*/ 1525 w 64000"/>
                <a:gd name="T7" fmla="*/ 1813 h 64000"/>
                <a:gd name="T8" fmla="*/ 1525 w 64000"/>
                <a:gd name="T9" fmla="*/ 1813 h 64000"/>
                <a:gd name="T10" fmla="*/ 1525 w 64000"/>
                <a:gd name="T11" fmla="*/ 174 h 64000"/>
                <a:gd name="T12" fmla="*/ 1525 w 64000"/>
                <a:gd name="T13" fmla="*/ 174 h 64000"/>
                <a:gd name="T14" fmla="*/ 1525 w 64000"/>
                <a:gd name="T15" fmla="*/ 174 h 64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20490" name="Line 5">
              <a:extLst>
                <a:ext uri="{FF2B5EF4-FFF2-40B4-BE49-F238E27FC236}">
                  <a16:creationId xmlns:a16="http://schemas.microsoft.com/office/drawing/2014/main" id="{3DA02855-B16B-7E1C-D021-8DC918228A89}"/>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grpSp>
      <p:sp>
        <p:nvSpPr>
          <p:cNvPr id="20483" name="Rectangle 6">
            <a:extLst>
              <a:ext uri="{FF2B5EF4-FFF2-40B4-BE49-F238E27FC236}">
                <a16:creationId xmlns:a16="http://schemas.microsoft.com/office/drawing/2014/main" id="{041AF12A-7996-C1BF-E7BE-FF0042F0E5B2}"/>
              </a:ext>
            </a:extLst>
          </p:cNvPr>
          <p:cNvSpPr>
            <a:spLocks noGrp="1" noChangeArrowheads="1"/>
          </p:cNvSpPr>
          <p:nvPr>
            <p:ph type="title" idx="4294967295"/>
          </p:nvPr>
        </p:nvSpPr>
        <p:spPr bwMode="auto">
          <a:xfrm>
            <a:off x="1370410" y="301625"/>
            <a:ext cx="73128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20484" name="Rectangle 7">
            <a:extLst>
              <a:ext uri="{FF2B5EF4-FFF2-40B4-BE49-F238E27FC236}">
                <a16:creationId xmlns:a16="http://schemas.microsoft.com/office/drawing/2014/main" id="{109AF468-CC32-2F18-5433-8961735A54E9}"/>
              </a:ext>
            </a:extLst>
          </p:cNvPr>
          <p:cNvSpPr>
            <a:spLocks noGrp="1" noChangeArrowheads="1"/>
          </p:cNvSpPr>
          <p:nvPr>
            <p:ph type="body" idx="4294967295"/>
          </p:nvPr>
        </p:nvSpPr>
        <p:spPr bwMode="auto">
          <a:xfrm>
            <a:off x="1370410" y="1827213"/>
            <a:ext cx="731281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9256" name="Rectangle 8">
            <a:extLst>
              <a:ext uri="{FF2B5EF4-FFF2-40B4-BE49-F238E27FC236}">
                <a16:creationId xmlns:a16="http://schemas.microsoft.com/office/drawing/2014/main" id="{CB7EFBDD-5695-F9DA-05D7-521CF4668766}"/>
              </a:ext>
            </a:extLst>
          </p:cNvPr>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900">
                <a:solidFill>
                  <a:srgbClr val="000000"/>
                </a:solidFill>
                <a:latin typeface="+mn-lt"/>
                <a:ea typeface="PMingLiU" charset="-120"/>
                <a:cs typeface="Arial" panose="020B0604020202020204" pitchFamily="34" charset="0"/>
              </a:defRPr>
            </a:lvl1pPr>
          </a:lstStyle>
          <a:p>
            <a:pPr>
              <a:defRPr/>
            </a:pPr>
            <a:endParaRPr lang="en-US"/>
          </a:p>
        </p:txBody>
      </p:sp>
      <p:sp>
        <p:nvSpPr>
          <p:cNvPr id="309257" name="Rectangle 9">
            <a:extLst>
              <a:ext uri="{FF2B5EF4-FFF2-40B4-BE49-F238E27FC236}">
                <a16:creationId xmlns:a16="http://schemas.microsoft.com/office/drawing/2014/main" id="{749824D5-6710-78B1-1084-7CB9DE7C492F}"/>
              </a:ext>
            </a:extLst>
          </p:cNvPr>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sz="900">
                <a:solidFill>
                  <a:srgbClr val="000000"/>
                </a:solidFill>
                <a:latin typeface="+mn-lt"/>
                <a:ea typeface="PMingLiU" charset="-120"/>
                <a:cs typeface="Arial" panose="020B0604020202020204" pitchFamily="34" charset="0"/>
              </a:defRPr>
            </a:lvl1pPr>
          </a:lstStyle>
          <a:p>
            <a:pPr>
              <a:defRPr/>
            </a:pPr>
            <a:endParaRPr lang="en-US"/>
          </a:p>
        </p:txBody>
      </p:sp>
      <p:sp>
        <p:nvSpPr>
          <p:cNvPr id="309258" name="Rectangle 10">
            <a:extLst>
              <a:ext uri="{FF2B5EF4-FFF2-40B4-BE49-F238E27FC236}">
                <a16:creationId xmlns:a16="http://schemas.microsoft.com/office/drawing/2014/main" id="{04D4D22A-6A2B-3190-6798-93448FE7CAC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defRPr sz="900" smtClean="0">
                <a:solidFill>
                  <a:srgbClr val="000000"/>
                </a:solidFill>
                <a:latin typeface="Verdana" panose="020B0604030504040204" pitchFamily="34" charset="0"/>
                <a:ea typeface="PMingLiU" panose="02020500000000000000" pitchFamily="18" charset="-120"/>
              </a:defRPr>
            </a:lvl1pPr>
          </a:lstStyle>
          <a:p>
            <a:pPr>
              <a:defRPr/>
            </a:pPr>
            <a:fld id="{9E61ACF6-5E33-4CB9-ABB0-A84F1052BBB9}" type="slidenum">
              <a:rPr lang="en-US" altLang="zh-CN"/>
              <a:pPr>
                <a:defRPr/>
              </a:pPr>
              <a:t>‹#›</a:t>
            </a:fld>
            <a:endParaRPr lang="en-US" altLang="zh-CN"/>
          </a:p>
        </p:txBody>
      </p:sp>
    </p:spTree>
    <p:extLst>
      <p:ext uri="{BB962C8B-B14F-4D97-AF65-F5344CB8AC3E}">
        <p14:creationId xmlns:p14="http://schemas.microsoft.com/office/powerpoint/2010/main" val="3131869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Arial" panose="020B0604020202020204" pitchFamily="34" charset="0"/>
        </a:defRPr>
      </a:lvl2pPr>
      <a:lvl3pPr algn="l" rtl="0" eaLnBrk="0" fontAlgn="base" hangingPunct="0">
        <a:spcBef>
          <a:spcPct val="0"/>
        </a:spcBef>
        <a:spcAft>
          <a:spcPct val="0"/>
        </a:spcAft>
        <a:defRPr sz="2700">
          <a:solidFill>
            <a:schemeClr val="tx2"/>
          </a:solidFill>
          <a:latin typeface="Arial" panose="020B0604020202020204" pitchFamily="34" charset="0"/>
        </a:defRPr>
      </a:lvl3pPr>
      <a:lvl4pPr algn="l" rtl="0" eaLnBrk="0" fontAlgn="base" hangingPunct="0">
        <a:spcBef>
          <a:spcPct val="0"/>
        </a:spcBef>
        <a:spcAft>
          <a:spcPct val="0"/>
        </a:spcAft>
        <a:defRPr sz="2700">
          <a:solidFill>
            <a:schemeClr val="tx2"/>
          </a:solidFill>
          <a:latin typeface="Arial" panose="020B0604020202020204" pitchFamily="34" charset="0"/>
        </a:defRPr>
      </a:lvl4pPr>
      <a:lvl5pPr algn="l" rtl="0" eaLnBrk="0" fontAlgn="base" hangingPunct="0">
        <a:spcBef>
          <a:spcPct val="0"/>
        </a:spcBef>
        <a:spcAft>
          <a:spcPct val="0"/>
        </a:spcAft>
        <a:defRPr sz="2700">
          <a:solidFill>
            <a:schemeClr val="tx2"/>
          </a:solidFill>
          <a:latin typeface="Arial" panose="020B0604020202020204" pitchFamily="34" charset="0"/>
        </a:defRPr>
      </a:lvl5pPr>
      <a:lvl6pPr marL="342900" algn="l" rtl="0" fontAlgn="base">
        <a:spcBef>
          <a:spcPct val="0"/>
        </a:spcBef>
        <a:spcAft>
          <a:spcPct val="0"/>
        </a:spcAft>
        <a:defRPr sz="2700">
          <a:solidFill>
            <a:schemeClr val="tx2"/>
          </a:solidFill>
          <a:latin typeface="Arial" panose="020B0604020202020204" pitchFamily="34" charset="0"/>
        </a:defRPr>
      </a:lvl6pPr>
      <a:lvl7pPr marL="685800" algn="l" rtl="0" fontAlgn="base">
        <a:spcBef>
          <a:spcPct val="0"/>
        </a:spcBef>
        <a:spcAft>
          <a:spcPct val="0"/>
        </a:spcAft>
        <a:defRPr sz="2700">
          <a:solidFill>
            <a:schemeClr val="tx2"/>
          </a:solidFill>
          <a:latin typeface="Arial" panose="020B0604020202020204" pitchFamily="34" charset="0"/>
        </a:defRPr>
      </a:lvl7pPr>
      <a:lvl8pPr marL="1028700" algn="l" rtl="0" fontAlgn="base">
        <a:spcBef>
          <a:spcPct val="0"/>
        </a:spcBef>
        <a:spcAft>
          <a:spcPct val="0"/>
        </a:spcAft>
        <a:defRPr sz="2700">
          <a:solidFill>
            <a:schemeClr val="tx2"/>
          </a:solidFill>
          <a:latin typeface="Arial" panose="020B0604020202020204" pitchFamily="34" charset="0"/>
        </a:defRPr>
      </a:lvl8pPr>
      <a:lvl9pPr marL="1371600" algn="l" rtl="0" fontAlgn="base">
        <a:spcBef>
          <a:spcPct val="0"/>
        </a:spcBef>
        <a:spcAft>
          <a:spcPct val="0"/>
        </a:spcAft>
        <a:defRPr sz="27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
        <a:defRPr sz="217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70000"/>
        <a:buFont typeface="Wingdings" panose="05000000000000000000" pitchFamily="2" charset="2"/>
        <a:buChar char="l"/>
        <a:defRPr sz="1875">
          <a:solidFill>
            <a:schemeClr val="tx1"/>
          </a:solidFill>
          <a:latin typeface="+mn-lt"/>
        </a:defRPr>
      </a:lvl2pPr>
      <a:lvl3pPr marL="857250" indent="-171450" algn="l" rtl="0" eaLnBrk="0" fontAlgn="base" hangingPunct="0">
        <a:spcBef>
          <a:spcPct val="20000"/>
        </a:spcBef>
        <a:spcAft>
          <a:spcPct val="0"/>
        </a:spcAft>
        <a:buClr>
          <a:schemeClr val="tx2"/>
        </a:buClr>
        <a:buSzPct val="65000"/>
        <a:buFont typeface="Wingdings" panose="05000000000000000000" pitchFamily="2" charset="2"/>
        <a:buChar char="¡"/>
        <a:defRPr sz="1650">
          <a:solidFill>
            <a:schemeClr val="tx1"/>
          </a:solidFill>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l"/>
        <a:defRPr sz="1425">
          <a:solidFill>
            <a:schemeClr val="tx1"/>
          </a:solidFill>
          <a:latin typeface="+mn-lt"/>
        </a:defRPr>
      </a:lvl4pPr>
      <a:lvl5pPr marL="1543050" indent="-171450" algn="l" rtl="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mn-lt"/>
        </a:defRPr>
      </a:lvl5pPr>
      <a:lvl6pPr marL="1885950" indent="-171450" algn="l" rtl="0" fontAlgn="base">
        <a:spcBef>
          <a:spcPct val="20000"/>
        </a:spcBef>
        <a:spcAft>
          <a:spcPct val="0"/>
        </a:spcAft>
        <a:buClr>
          <a:schemeClr val="tx2"/>
        </a:buClr>
        <a:buSzPct val="60000"/>
        <a:buFont typeface="Wingdings" panose="05000000000000000000" pitchFamily="2" charset="2"/>
        <a:buChar char="¡"/>
        <a:defRPr sz="1425">
          <a:solidFill>
            <a:schemeClr val="tx1"/>
          </a:solidFill>
          <a:latin typeface="+mn-lt"/>
        </a:defRPr>
      </a:lvl6pPr>
      <a:lvl7pPr marL="2228850" indent="-171450" algn="l" rtl="0" fontAlgn="base">
        <a:spcBef>
          <a:spcPct val="20000"/>
        </a:spcBef>
        <a:spcAft>
          <a:spcPct val="0"/>
        </a:spcAft>
        <a:buClr>
          <a:schemeClr val="tx2"/>
        </a:buClr>
        <a:buSzPct val="60000"/>
        <a:buFont typeface="Wingdings" panose="05000000000000000000" pitchFamily="2" charset="2"/>
        <a:buChar char="¡"/>
        <a:defRPr sz="1425">
          <a:solidFill>
            <a:schemeClr val="tx1"/>
          </a:solidFill>
          <a:latin typeface="+mn-lt"/>
        </a:defRPr>
      </a:lvl7pPr>
      <a:lvl8pPr marL="2571750" indent="-171450" algn="l" rtl="0" fontAlgn="base">
        <a:spcBef>
          <a:spcPct val="20000"/>
        </a:spcBef>
        <a:spcAft>
          <a:spcPct val="0"/>
        </a:spcAft>
        <a:buClr>
          <a:schemeClr val="tx2"/>
        </a:buClr>
        <a:buSzPct val="60000"/>
        <a:buFont typeface="Wingdings" panose="05000000000000000000" pitchFamily="2" charset="2"/>
        <a:buChar char="¡"/>
        <a:defRPr sz="1425">
          <a:solidFill>
            <a:schemeClr val="tx1"/>
          </a:solidFill>
          <a:latin typeface="+mn-lt"/>
        </a:defRPr>
      </a:lvl8pPr>
      <a:lvl9pPr marL="2914650" indent="-171450" algn="l" rtl="0" fontAlgn="base">
        <a:spcBef>
          <a:spcPct val="20000"/>
        </a:spcBef>
        <a:spcAft>
          <a:spcPct val="0"/>
        </a:spcAft>
        <a:buClr>
          <a:schemeClr val="tx2"/>
        </a:buClr>
        <a:buSzPct val="60000"/>
        <a:buFont typeface="Wingdings" panose="05000000000000000000" pitchFamily="2" charset="2"/>
        <a:buChar char="¡"/>
        <a:defRPr sz="14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152C6-9153-14AC-07A5-196BE87BFA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FE9EE2-45CC-1F9D-110C-7990F28EF5F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A83A2-A071-6F80-15B4-1847D742CE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678FF5-EA02-4577-9EFE-DAB9CD2542E4}" type="datetimeFigureOut">
              <a:rPr lang="en-GB" smtClean="0"/>
              <a:t>08/12/2022</a:t>
            </a:fld>
            <a:endParaRPr lang="en-GB"/>
          </a:p>
        </p:txBody>
      </p:sp>
      <p:sp>
        <p:nvSpPr>
          <p:cNvPr id="5" name="Footer Placeholder 4">
            <a:extLst>
              <a:ext uri="{FF2B5EF4-FFF2-40B4-BE49-F238E27FC236}">
                <a16:creationId xmlns:a16="http://schemas.microsoft.com/office/drawing/2014/main" id="{06622674-EB01-B2C0-4819-FBDB132CDA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3AE7C4-0AE7-6EDE-47EB-2D3822E515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4469BD-A7E4-44CC-8FC1-A5424AB05985}" type="slidenum">
              <a:rPr lang="en-GB" smtClean="0"/>
              <a:t>‹#›</a:t>
            </a:fld>
            <a:endParaRPr lang="en-GB"/>
          </a:p>
        </p:txBody>
      </p:sp>
    </p:spTree>
    <p:extLst>
      <p:ext uri="{BB962C8B-B14F-4D97-AF65-F5344CB8AC3E}">
        <p14:creationId xmlns:p14="http://schemas.microsoft.com/office/powerpoint/2010/main" val="3096337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Calibri"/>
                <a:ea typeface="Calibri"/>
                <a:cs typeface="Calibri"/>
                <a:sym typeface="Calibri"/>
              </a:rPr>
              <a:t>1</a:t>
            </a:fld>
            <a:endParaRPr sz="1200" b="0" i="0" u="none" strike="noStrike" cap="none">
              <a:solidFill>
                <a:srgbClr val="898989"/>
              </a:solidFill>
              <a:latin typeface="Calibri"/>
              <a:ea typeface="Calibri"/>
              <a:cs typeface="Calibri"/>
              <a:sym typeface="Calibri"/>
            </a:endParaRPr>
          </a:p>
        </p:txBody>
      </p:sp>
      <p:sp>
        <p:nvSpPr>
          <p:cNvPr id="89" name="Google Shape;89;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latin typeface="Libre Baskerville"/>
              <a:ea typeface="Libre Baskerville"/>
              <a:cs typeface="Libre Baskerville"/>
              <a:sym typeface="Libre Baskerville"/>
            </a:endParaRPr>
          </a:p>
        </p:txBody>
      </p:sp>
      <p:sp>
        <p:nvSpPr>
          <p:cNvPr id="90" name="Google Shape;90;p13" descr="Bouquet"/>
          <p:cNvSpPr txBox="1">
            <a:spLocks noGrp="1"/>
          </p:cNvSpPr>
          <p:nvPr>
            <p:ph type="title"/>
          </p:nvPr>
        </p:nvSpPr>
        <p:spPr>
          <a:xfrm>
            <a:off x="0" y="0"/>
            <a:ext cx="9448800" cy="6858000"/>
          </a:xfrm>
          <a:prstGeom prst="rect">
            <a:avLst/>
          </a:pr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a:t>              </a:t>
            </a:r>
            <a:endParaRPr b="1"/>
          </a:p>
        </p:txBody>
      </p:sp>
      <p:pic>
        <p:nvPicPr>
          <p:cNvPr id="91" name="Google Shape;91;p13" descr="bouquet"/>
          <p:cNvPicPr preferRelativeResize="0"/>
          <p:nvPr/>
        </p:nvPicPr>
        <p:blipFill rotWithShape="1">
          <a:blip r:embed="rId4">
            <a:alphaModFix/>
          </a:blip>
          <a:srcRect/>
          <a:stretch/>
        </p:blipFill>
        <p:spPr>
          <a:xfrm>
            <a:off x="533400" y="4267200"/>
            <a:ext cx="1371600" cy="1406525"/>
          </a:xfrm>
          <a:prstGeom prst="rect">
            <a:avLst/>
          </a:prstGeom>
          <a:noFill/>
          <a:ln>
            <a:noFill/>
          </a:ln>
        </p:spPr>
      </p:pic>
      <p:pic>
        <p:nvPicPr>
          <p:cNvPr id="92" name="Google Shape;92;p13" descr="107.jpg"/>
          <p:cNvPicPr preferRelativeResize="0"/>
          <p:nvPr/>
        </p:nvPicPr>
        <p:blipFill rotWithShape="1">
          <a:blip r:embed="rId5">
            <a:alphaModFix/>
          </a:blip>
          <a:srcRect/>
          <a:stretch/>
        </p:blipFill>
        <p:spPr>
          <a:xfrm>
            <a:off x="2209800" y="3733800"/>
            <a:ext cx="4953000" cy="2819400"/>
          </a:xfrm>
          <a:prstGeom prst="rect">
            <a:avLst/>
          </a:prstGeom>
          <a:noFill/>
          <a:ln>
            <a:noFill/>
          </a:ln>
        </p:spPr>
      </p:pic>
      <p:pic>
        <p:nvPicPr>
          <p:cNvPr id="93" name="Google Shape;93;p13" descr="bouquet"/>
          <p:cNvPicPr preferRelativeResize="0"/>
          <p:nvPr/>
        </p:nvPicPr>
        <p:blipFill rotWithShape="1">
          <a:blip r:embed="rId4">
            <a:alphaModFix/>
          </a:blip>
          <a:srcRect/>
          <a:stretch/>
        </p:blipFill>
        <p:spPr>
          <a:xfrm>
            <a:off x="7413625" y="4191000"/>
            <a:ext cx="1577975" cy="1406525"/>
          </a:xfrm>
          <a:prstGeom prst="rect">
            <a:avLst/>
          </a:prstGeom>
          <a:noFill/>
          <a:ln>
            <a:noFill/>
          </a:ln>
        </p:spPr>
      </p:pic>
      <p:sp>
        <p:nvSpPr>
          <p:cNvPr id="94" name="Google Shape;94;p13"/>
          <p:cNvSpPr txBox="1"/>
          <p:nvPr/>
        </p:nvSpPr>
        <p:spPr>
          <a:xfrm>
            <a:off x="1066800" y="381000"/>
            <a:ext cx="7620000" cy="9906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en-US" sz="4400" b="0" i="0" u="none" strike="noStrike" cap="none">
                <a:solidFill>
                  <a:schemeClr val="dk1"/>
                </a:solidFill>
                <a:latin typeface="Arial"/>
                <a:ea typeface="Arial"/>
                <a:cs typeface="Arial"/>
                <a:sym typeface="Arial"/>
              </a:rPr>
              <a:t>Phần 1.2</a:t>
            </a:r>
            <a:endParaRPr/>
          </a:p>
        </p:txBody>
      </p:sp>
      <p:sp>
        <p:nvSpPr>
          <p:cNvPr id="95" name="Google Shape;95;p13"/>
          <p:cNvSpPr/>
          <p:nvPr/>
        </p:nvSpPr>
        <p:spPr>
          <a:xfrm>
            <a:off x="304800" y="1371600"/>
            <a:ext cx="8991600" cy="1804988"/>
          </a:xfrm>
          <a:prstGeom prst="rect">
            <a:avLst/>
          </a:prstGeom>
        </p:spPr>
        <p:txBody>
          <a:bodyPr>
            <a:prstTxWarp prst="textPlain">
              <a:avLst/>
            </a:prstTxWarp>
          </a:bodyPr>
          <a:lstStyle/>
          <a:p>
            <a:pPr lvl="0" algn="ctr"/>
            <a:r>
              <a:rPr b="1" i="0">
                <a:ln w="12700" cap="flat" cmpd="sng">
                  <a:solidFill>
                    <a:srgbClr val="0000E2"/>
                  </a:solidFill>
                  <a:prstDash val="solid"/>
                  <a:round/>
                  <a:headEnd type="none" w="sm" len="sm"/>
                  <a:tailEnd type="none" w="sm" len="sm"/>
                </a:ln>
                <a:solidFill>
                  <a:srgbClr val="0000FF"/>
                </a:solidFill>
                <a:latin typeface="Times New Roman"/>
              </a:rPr>
              <a:t>PHÒNG CHỐNG BẠO LỰC</a:t>
            </a:r>
            <a:br>
              <a:rPr b="1" i="0">
                <a:ln w="12700" cap="flat" cmpd="sng">
                  <a:solidFill>
                    <a:srgbClr val="0000E2"/>
                  </a:solidFill>
                  <a:prstDash val="solid"/>
                  <a:round/>
                  <a:headEnd type="none" w="sm" len="sm"/>
                  <a:tailEnd type="none" w="sm" len="sm"/>
                </a:ln>
                <a:solidFill>
                  <a:srgbClr val="0000FF"/>
                </a:solidFill>
                <a:latin typeface="Times New Roman"/>
              </a:rPr>
            </a:br>
            <a:r>
              <a:rPr b="1" i="0">
                <a:ln w="12700" cap="flat" cmpd="sng">
                  <a:solidFill>
                    <a:srgbClr val="0000E2"/>
                  </a:solidFill>
                  <a:prstDash val="solid"/>
                  <a:round/>
                  <a:headEnd type="none" w="sm" len="sm"/>
                  <a:tailEnd type="none" w="sm" len="sm"/>
                </a:ln>
                <a:solidFill>
                  <a:srgbClr val="0000FF"/>
                </a:solidFill>
                <a:latin typeface="Times New Roman"/>
              </a:rPr>
              <a:t>TRÊN CƠ SỞ GIỚI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p:nvPr/>
        </p:nvSpPr>
        <p:spPr>
          <a:xfrm>
            <a:off x="152400" y="0"/>
            <a:ext cx="8686800" cy="685800"/>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1">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KHÁI NIỆM LIÊN QUAN ĐẾN BẠO LỰC GIỚI</a:t>
            </a:r>
            <a:endParaRPr/>
          </a:p>
        </p:txBody>
      </p:sp>
      <p:sp>
        <p:nvSpPr>
          <p:cNvPr id="226" name="Google Shape;226;p28"/>
          <p:cNvSpPr/>
          <p:nvPr/>
        </p:nvSpPr>
        <p:spPr>
          <a:xfrm>
            <a:off x="228600" y="847868"/>
            <a:ext cx="8686800" cy="5521512"/>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0000"/>
              </a:lnSpc>
              <a:spcBef>
                <a:spcPts val="0"/>
              </a:spcBef>
              <a:spcAft>
                <a:spcPts val="0"/>
              </a:spcAft>
              <a:buClr>
                <a:srgbClr val="0000CC"/>
              </a:buClr>
              <a:buSzPts val="2400"/>
              <a:buFont typeface="Noto Sans Symbols"/>
              <a:buChar char="❖"/>
            </a:pPr>
            <a:r>
              <a:rPr lang="en-US" sz="2400" b="1" dirty="0">
                <a:solidFill>
                  <a:srgbClr val="0000CC"/>
                </a:solidFill>
                <a:latin typeface="Calibri"/>
                <a:ea typeface="Calibri"/>
                <a:cs typeface="Calibri"/>
                <a:sym typeface="Calibri"/>
              </a:rPr>
              <a:t>BẠO LỰC: </a:t>
            </a:r>
            <a:r>
              <a:rPr lang="en-US" sz="2400" dirty="0" err="1">
                <a:solidFill>
                  <a:srgbClr val="878787"/>
                </a:solidFill>
                <a:latin typeface="Tahoma"/>
                <a:ea typeface="Tahoma"/>
                <a:cs typeface="Tahoma"/>
                <a:sym typeface="Tahoma"/>
              </a:rPr>
              <a:t>Là</a:t>
            </a:r>
            <a:r>
              <a:rPr lang="en-US" sz="2400" dirty="0">
                <a:solidFill>
                  <a:srgbClr val="878787"/>
                </a:solidFill>
                <a:latin typeface="Tahoma"/>
                <a:ea typeface="Tahoma"/>
                <a:cs typeface="Tahoma"/>
                <a:sym typeface="Tahoma"/>
              </a:rPr>
              <a:t> </a:t>
            </a:r>
            <a:r>
              <a:rPr lang="en-US" sz="2400" dirty="0" err="1">
                <a:solidFill>
                  <a:srgbClr val="878787"/>
                </a:solidFill>
                <a:latin typeface="Tahoma"/>
                <a:ea typeface="Tahoma"/>
                <a:cs typeface="Tahoma"/>
                <a:sym typeface="Tahoma"/>
              </a:rPr>
              <a:t>bất</a:t>
            </a:r>
            <a:r>
              <a:rPr lang="en-US" sz="2400" dirty="0">
                <a:solidFill>
                  <a:srgbClr val="878787"/>
                </a:solidFill>
                <a:latin typeface="Tahoma"/>
                <a:ea typeface="Tahoma"/>
                <a:cs typeface="Tahoma"/>
                <a:sym typeface="Tahoma"/>
              </a:rPr>
              <a:t> </a:t>
            </a:r>
            <a:r>
              <a:rPr lang="en-US" sz="2400" dirty="0" err="1">
                <a:solidFill>
                  <a:srgbClr val="878787"/>
                </a:solidFill>
                <a:latin typeface="Tahoma"/>
                <a:ea typeface="Tahoma"/>
                <a:cs typeface="Tahoma"/>
                <a:sym typeface="Tahoma"/>
              </a:rPr>
              <a:t>cứ</a:t>
            </a:r>
            <a:r>
              <a:rPr lang="en-US" sz="2400" dirty="0">
                <a:solidFill>
                  <a:srgbClr val="878787"/>
                </a:solidFill>
                <a:latin typeface="Tahoma"/>
                <a:ea typeface="Tahoma"/>
                <a:cs typeface="Tahoma"/>
                <a:sym typeface="Tahoma"/>
              </a:rPr>
              <a:t> </a:t>
            </a:r>
            <a:r>
              <a:rPr lang="en-US" sz="2400" dirty="0" err="1">
                <a:solidFill>
                  <a:srgbClr val="878787"/>
                </a:solidFill>
                <a:latin typeface="Tahoma"/>
                <a:ea typeface="Tahoma"/>
                <a:cs typeface="Tahoma"/>
                <a:sym typeface="Tahoma"/>
              </a:rPr>
              <a:t>hành</a:t>
            </a:r>
            <a:r>
              <a:rPr lang="en-US" sz="2400" dirty="0">
                <a:solidFill>
                  <a:srgbClr val="878787"/>
                </a:solidFill>
                <a:latin typeface="Tahoma"/>
                <a:ea typeface="Tahoma"/>
                <a:cs typeface="Tahoma"/>
                <a:sym typeface="Tahoma"/>
              </a:rPr>
              <a:t> </a:t>
            </a:r>
            <a:r>
              <a:rPr lang="en-US" sz="2400" dirty="0" err="1">
                <a:solidFill>
                  <a:srgbClr val="878787"/>
                </a:solidFill>
                <a:latin typeface="Tahoma"/>
                <a:ea typeface="Tahoma"/>
                <a:cs typeface="Tahoma"/>
                <a:sym typeface="Tahoma"/>
              </a:rPr>
              <a:t>động</a:t>
            </a:r>
            <a:r>
              <a:rPr lang="en-US" sz="2400" dirty="0">
                <a:solidFill>
                  <a:srgbClr val="878787"/>
                </a:solidFill>
                <a:latin typeface="Tahoma"/>
                <a:ea typeface="Tahoma"/>
                <a:cs typeface="Tahoma"/>
                <a:sym typeface="Tahoma"/>
              </a:rPr>
              <a:t> </a:t>
            </a:r>
            <a:r>
              <a:rPr lang="en-US" sz="2400" dirty="0" err="1">
                <a:solidFill>
                  <a:srgbClr val="878787"/>
                </a:solidFill>
                <a:latin typeface="Tahoma"/>
                <a:ea typeface="Tahoma"/>
                <a:cs typeface="Tahoma"/>
                <a:sym typeface="Tahoma"/>
              </a:rPr>
              <a:t>nào</a:t>
            </a:r>
            <a:r>
              <a:rPr lang="en-US" sz="2400" dirty="0">
                <a:solidFill>
                  <a:srgbClr val="878787"/>
                </a:solidFill>
                <a:latin typeface="Tahoma"/>
                <a:ea typeface="Tahoma"/>
                <a:cs typeface="Tahoma"/>
                <a:sym typeface="Tahoma"/>
              </a:rPr>
              <a:t> </a:t>
            </a:r>
            <a:r>
              <a:rPr lang="en-US" sz="2400" i="1" dirty="0" err="1">
                <a:solidFill>
                  <a:srgbClr val="FF0000"/>
                </a:solidFill>
                <a:latin typeface="Tahoma"/>
                <a:ea typeface="Tahoma"/>
                <a:cs typeface="Tahoma"/>
                <a:sym typeface="Tahoma"/>
              </a:rPr>
              <a:t>gây</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tổn</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hại</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cho</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người</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khác</a:t>
            </a:r>
            <a:r>
              <a:rPr lang="en-US" sz="2400" dirty="0">
                <a:solidFill>
                  <a:srgbClr val="FF0000"/>
                </a:solidFill>
                <a:latin typeface="Tahoma"/>
                <a:ea typeface="Tahoma"/>
                <a:cs typeface="Tahoma"/>
                <a:sym typeface="Tahoma"/>
              </a:rPr>
              <a:t>,</a:t>
            </a:r>
            <a:r>
              <a:rPr lang="en-US" sz="2400" dirty="0">
                <a:solidFill>
                  <a:srgbClr val="878787"/>
                </a:solidFill>
                <a:latin typeface="Tahoma"/>
                <a:ea typeface="Tahoma"/>
                <a:cs typeface="Tahoma"/>
                <a:sym typeface="Tahoma"/>
              </a:rPr>
              <a:t> </a:t>
            </a:r>
            <a:r>
              <a:rPr lang="en-US" sz="2400" dirty="0" err="1">
                <a:solidFill>
                  <a:srgbClr val="878787"/>
                </a:solidFill>
                <a:latin typeface="Tahoma"/>
                <a:ea typeface="Tahoma"/>
                <a:cs typeface="Tahoma"/>
                <a:sym typeface="Tahoma"/>
              </a:rPr>
              <a:t>hoặc</a:t>
            </a:r>
            <a:r>
              <a:rPr lang="en-US" sz="2400" dirty="0">
                <a:solidFill>
                  <a:srgbClr val="878787"/>
                </a:solidFill>
                <a:latin typeface="Tahoma"/>
                <a:ea typeface="Tahoma"/>
                <a:cs typeface="Tahoma"/>
                <a:sym typeface="Tahoma"/>
              </a:rPr>
              <a:t> </a:t>
            </a:r>
            <a:r>
              <a:rPr lang="en-US" sz="2400" i="1" dirty="0" err="1">
                <a:solidFill>
                  <a:srgbClr val="FF0000"/>
                </a:solidFill>
                <a:latin typeface="Tahoma"/>
                <a:ea typeface="Tahoma"/>
                <a:cs typeface="Tahoma"/>
                <a:sym typeface="Tahoma"/>
              </a:rPr>
              <a:t>ngăn</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cản</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không</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cho</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người</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khác</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được</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thực</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hiện</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những</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quyền</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chính</a:t>
            </a:r>
            <a:r>
              <a:rPr lang="en-US" sz="2400" i="1" dirty="0">
                <a:solidFill>
                  <a:srgbClr val="FF0000"/>
                </a:solidFill>
                <a:latin typeface="Tahoma"/>
                <a:ea typeface="Tahoma"/>
                <a:cs typeface="Tahoma"/>
                <a:sym typeface="Tahoma"/>
              </a:rPr>
              <a:t> </a:t>
            </a:r>
            <a:r>
              <a:rPr lang="en-US" sz="2400" i="1" dirty="0" err="1">
                <a:solidFill>
                  <a:srgbClr val="FF0000"/>
                </a:solidFill>
                <a:latin typeface="Tahoma"/>
                <a:ea typeface="Tahoma"/>
                <a:cs typeface="Tahoma"/>
                <a:sym typeface="Tahoma"/>
              </a:rPr>
              <a:t>đáng</a:t>
            </a:r>
            <a:endParaRPr sz="2400" b="1" dirty="0">
              <a:solidFill>
                <a:srgbClr val="0000CC"/>
              </a:solidFill>
              <a:latin typeface="Calibri"/>
              <a:ea typeface="Calibri"/>
              <a:cs typeface="Calibri"/>
              <a:sym typeface="Calibri"/>
            </a:endParaRPr>
          </a:p>
          <a:p>
            <a:pPr marL="457200" marR="0" lvl="0" indent="-457200" algn="just" rtl="0">
              <a:lnSpc>
                <a:spcPct val="110000"/>
              </a:lnSpc>
              <a:spcBef>
                <a:spcPts val="600"/>
              </a:spcBef>
              <a:spcAft>
                <a:spcPts val="0"/>
              </a:spcAft>
              <a:buClr>
                <a:srgbClr val="0000CC"/>
              </a:buClr>
              <a:buSzPts val="2400"/>
              <a:buFont typeface="Noto Sans Symbols"/>
              <a:buChar char="❖"/>
            </a:pPr>
            <a:r>
              <a:rPr lang="en-US" sz="2400" b="1" dirty="0">
                <a:solidFill>
                  <a:srgbClr val="0000CC"/>
                </a:solidFill>
                <a:latin typeface="Calibri"/>
                <a:ea typeface="Calibri"/>
                <a:cs typeface="Calibri"/>
                <a:sym typeface="Calibri"/>
              </a:rPr>
              <a:t>BẠO LỰC TRÊN CƠ SỞ GIỚI</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Là</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bất</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kì</a:t>
            </a:r>
            <a:r>
              <a:rPr lang="en-US" sz="2400" b="1" dirty="0">
                <a:solidFill>
                  <a:schemeClr val="dk2"/>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hành</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động</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nào</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gây</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ra</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hoặc</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có</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khả</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năng</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gây</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ra</a:t>
            </a:r>
            <a:r>
              <a:rPr lang="en-US" sz="2400" b="1" dirty="0">
                <a:solidFill>
                  <a:srgbClr val="FF0000"/>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các</a:t>
            </a:r>
            <a:r>
              <a:rPr lang="en-US" sz="2400" b="1" dirty="0">
                <a:solidFill>
                  <a:schemeClr val="dk1"/>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tổn</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hại</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về</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thể</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chất</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tình</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dục</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tinh</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thần</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hoặc</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tâm</a:t>
            </a:r>
            <a:r>
              <a:rPr lang="en-US" sz="2400" b="1" i="1" dirty="0">
                <a:solidFill>
                  <a:srgbClr val="000000"/>
                </a:solidFill>
                <a:latin typeface="Calibri"/>
                <a:ea typeface="Calibri"/>
                <a:cs typeface="Calibri"/>
                <a:sym typeface="Calibri"/>
              </a:rPr>
              <a:t> </a:t>
            </a:r>
            <a:r>
              <a:rPr lang="en-US" sz="2400" b="1" i="1" dirty="0" err="1">
                <a:solidFill>
                  <a:srgbClr val="000000"/>
                </a:solidFill>
                <a:latin typeface="Calibri"/>
                <a:ea typeface="Calibri"/>
                <a:cs typeface="Calibri"/>
                <a:sym typeface="Calibri"/>
              </a:rPr>
              <a:t>lý</a:t>
            </a:r>
            <a:r>
              <a:rPr lang="en-US" sz="2400" b="1" i="1" dirty="0">
                <a:solidFill>
                  <a:srgbClr val="000000"/>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của</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người</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khác</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dựa</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trên</a:t>
            </a:r>
            <a:r>
              <a:rPr lang="en-US" sz="2400" b="1" dirty="0">
                <a:solidFill>
                  <a:schemeClr val="dk1"/>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đặc</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điểm</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giới</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tính</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định</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kiến</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giới</a:t>
            </a:r>
            <a:r>
              <a:rPr lang="en-US" sz="2400" b="1" dirty="0">
                <a:solidFill>
                  <a:srgbClr val="FF0000"/>
                </a:solidFill>
                <a:latin typeface="Calibri"/>
                <a:ea typeface="Calibri"/>
                <a:cs typeface="Calibri"/>
                <a:sym typeface="Calibri"/>
              </a:rPr>
              <a:t> </a:t>
            </a:r>
            <a:r>
              <a:rPr lang="en-US" sz="2400" b="1" dirty="0">
                <a:solidFill>
                  <a:schemeClr val="dk2"/>
                </a:solidFill>
                <a:latin typeface="Calibri"/>
                <a:ea typeface="Calibri"/>
                <a:cs typeface="Calibri"/>
                <a:sym typeface="Calibri"/>
              </a:rPr>
              <a:t>hay </a:t>
            </a:r>
            <a:r>
              <a:rPr lang="en-US" sz="2400" b="1" dirty="0" err="1">
                <a:solidFill>
                  <a:schemeClr val="dk2"/>
                </a:solidFill>
                <a:latin typeface="Calibri"/>
                <a:ea typeface="Calibri"/>
                <a:cs typeface="Calibri"/>
                <a:sym typeface="Calibri"/>
              </a:rPr>
              <a:t>sự</a:t>
            </a:r>
            <a:r>
              <a:rPr lang="en-US" sz="2400" b="1" dirty="0">
                <a:solidFill>
                  <a:schemeClr val="dk1"/>
                </a:solidFill>
                <a:latin typeface="Calibri"/>
                <a:ea typeface="Calibri"/>
                <a:cs typeface="Calibri"/>
                <a:sym typeface="Calibri"/>
              </a:rPr>
              <a:t> </a:t>
            </a:r>
            <a:r>
              <a:rPr lang="en-US" sz="2400" b="1" i="1" dirty="0">
                <a:solidFill>
                  <a:srgbClr val="0000CC"/>
                </a:solidFill>
                <a:latin typeface="Calibri"/>
                <a:ea typeface="Calibri"/>
                <a:cs typeface="Calibri"/>
                <a:sym typeface="Calibri"/>
              </a:rPr>
              <a:t>PBĐX </a:t>
            </a:r>
            <a:r>
              <a:rPr lang="en-US" sz="2400" b="1" i="1" dirty="0" err="1">
                <a:solidFill>
                  <a:srgbClr val="0000CC"/>
                </a:solidFill>
                <a:latin typeface="Calibri"/>
                <a:ea typeface="Calibri"/>
                <a:cs typeface="Calibri"/>
                <a:sym typeface="Calibri"/>
              </a:rPr>
              <a:t>về</a:t>
            </a:r>
            <a:r>
              <a:rPr lang="en-US" sz="2400" b="1" i="1" dirty="0">
                <a:solidFill>
                  <a:srgbClr val="0000CC"/>
                </a:solidFill>
                <a:latin typeface="Calibri"/>
                <a:ea typeface="Calibri"/>
                <a:cs typeface="Calibri"/>
                <a:sym typeface="Calibri"/>
              </a:rPr>
              <a:t> </a:t>
            </a:r>
            <a:r>
              <a:rPr lang="en-US" sz="2400" b="1" i="1" dirty="0" err="1">
                <a:solidFill>
                  <a:srgbClr val="0000CC"/>
                </a:solidFill>
                <a:latin typeface="Calibri"/>
                <a:ea typeface="Calibri"/>
                <a:cs typeface="Calibri"/>
                <a:sym typeface="Calibri"/>
              </a:rPr>
              <a:t>giới</a:t>
            </a:r>
            <a:r>
              <a:rPr lang="en-US" sz="2400" b="1" i="1" dirty="0">
                <a:solidFill>
                  <a:srgbClr val="0000CC"/>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và</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từ</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mối</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quan</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hệ</a:t>
            </a:r>
            <a:r>
              <a:rPr lang="en-US" sz="2400" b="1" i="1" dirty="0">
                <a:solidFill>
                  <a:schemeClr val="dk1"/>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không</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bình</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đẳng</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về</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quyền</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lực</a:t>
            </a:r>
            <a:r>
              <a:rPr lang="en-US" sz="2400" b="1" i="1" dirty="0">
                <a:solidFill>
                  <a:srgbClr val="0000FF"/>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giữa</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các</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giới</a:t>
            </a:r>
            <a:r>
              <a:rPr lang="en-US" sz="2400" b="1" i="1" dirty="0">
                <a:solidFill>
                  <a:schemeClr val="dk1"/>
                </a:solidFill>
                <a:latin typeface="Calibri"/>
                <a:ea typeface="Calibri"/>
                <a:cs typeface="Calibri"/>
                <a:sym typeface="Calibri"/>
              </a:rPr>
              <a:t>. </a:t>
            </a:r>
            <a:r>
              <a:rPr lang="en-US" sz="2000" b="1" i="1" dirty="0">
                <a:solidFill>
                  <a:schemeClr val="dk1"/>
                </a:solidFill>
                <a:latin typeface="Calibri"/>
                <a:ea typeface="Calibri"/>
                <a:cs typeface="Calibri"/>
                <a:sym typeface="Calibri"/>
              </a:rPr>
              <a:t>(Plan,2018 </a:t>
            </a:r>
            <a:r>
              <a:rPr lang="en-US" sz="2000" b="1" i="1" dirty="0" err="1">
                <a:solidFill>
                  <a:schemeClr val="dk1"/>
                </a:solidFill>
                <a:latin typeface="Calibri"/>
                <a:ea typeface="Calibri"/>
                <a:cs typeface="Calibri"/>
                <a:sym typeface="Calibri"/>
              </a:rPr>
              <a:t>và</a:t>
            </a:r>
            <a:r>
              <a:rPr lang="en-US" sz="2000" b="1" i="1" dirty="0">
                <a:solidFill>
                  <a:schemeClr val="dk1"/>
                </a:solidFill>
                <a:latin typeface="Calibri"/>
                <a:ea typeface="Calibri"/>
                <a:cs typeface="Calibri"/>
                <a:sym typeface="Calibri"/>
              </a:rPr>
              <a:t> </a:t>
            </a:r>
            <a:r>
              <a:rPr lang="en-US" sz="2000" b="1" i="1" dirty="0" err="1">
                <a:solidFill>
                  <a:schemeClr val="dk1"/>
                </a:solidFill>
                <a:latin typeface="Calibri"/>
                <a:ea typeface="Calibri"/>
                <a:cs typeface="Calibri"/>
                <a:sym typeface="Calibri"/>
              </a:rPr>
              <a:t>Unesco</a:t>
            </a:r>
            <a:r>
              <a:rPr lang="en-US" sz="2000" b="1" i="1" dirty="0">
                <a:solidFill>
                  <a:schemeClr val="dk1"/>
                </a:solidFill>
                <a:latin typeface="Calibri"/>
                <a:ea typeface="Calibri"/>
                <a:cs typeface="Calibri"/>
                <a:sym typeface="Calibri"/>
              </a:rPr>
              <a:t>, 2016)</a:t>
            </a:r>
            <a:endParaRPr dirty="0"/>
          </a:p>
          <a:p>
            <a:pPr marL="457200" marR="0" lvl="0" indent="-457200" algn="just" rtl="0">
              <a:lnSpc>
                <a:spcPct val="110000"/>
              </a:lnSpc>
              <a:spcBef>
                <a:spcPts val="600"/>
              </a:spcBef>
              <a:spcAft>
                <a:spcPts val="0"/>
              </a:spcAft>
              <a:buClr>
                <a:srgbClr val="0000FF"/>
              </a:buClr>
              <a:buSzPts val="2400"/>
              <a:buFont typeface="Noto Sans Symbols"/>
              <a:buChar char="❖"/>
            </a:pPr>
            <a:r>
              <a:rPr lang="en-US" sz="2400" b="1" dirty="0">
                <a:solidFill>
                  <a:srgbClr val="0000FF"/>
                </a:solidFill>
                <a:latin typeface="Calibri"/>
                <a:ea typeface="Calibri"/>
                <a:cs typeface="Calibri"/>
                <a:sym typeface="Calibri"/>
              </a:rPr>
              <a:t>BẠO LỰC HỌC ĐƯỜNG TRÊN CƠ SỞ GIỚI (BLHĐTCSG): </a:t>
            </a:r>
            <a:r>
              <a:rPr lang="en-US" sz="2400" b="1" i="1" dirty="0" err="1">
                <a:solidFill>
                  <a:schemeClr val="dk1"/>
                </a:solidFill>
                <a:latin typeface="Calibri"/>
                <a:ea typeface="Calibri"/>
                <a:cs typeface="Calibri"/>
                <a:sym typeface="Calibri"/>
              </a:rPr>
              <a:t>Là</a:t>
            </a:r>
            <a:r>
              <a:rPr lang="en-US" sz="2400" b="1" i="1" dirty="0">
                <a:solidFill>
                  <a:schemeClr val="dk1"/>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những</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hành</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động</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gây</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tổn</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hại</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hoặc</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có</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khả</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năng</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gây</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tổn</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hại</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đối</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với</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các</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học</a:t>
            </a:r>
            <a:r>
              <a:rPr lang="en-US" sz="2400" b="1" i="1" dirty="0">
                <a:solidFill>
                  <a:srgbClr val="FF0000"/>
                </a:solidFill>
                <a:latin typeface="Calibri"/>
                <a:ea typeface="Calibri"/>
                <a:cs typeface="Calibri"/>
                <a:sym typeface="Calibri"/>
              </a:rPr>
              <a:t> </a:t>
            </a:r>
            <a:r>
              <a:rPr lang="en-US" sz="2400" b="1" i="1" dirty="0" err="1">
                <a:solidFill>
                  <a:srgbClr val="FF0000"/>
                </a:solidFill>
                <a:latin typeface="Calibri"/>
                <a:ea typeface="Calibri"/>
                <a:cs typeface="Calibri"/>
                <a:sym typeface="Calibri"/>
              </a:rPr>
              <a:t>sinh</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về</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thân</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thể</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tinh</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thần</a:t>
            </a:r>
            <a:r>
              <a:rPr lang="en-US" sz="2400" b="1" i="1" dirty="0">
                <a:solidFill>
                  <a:schemeClr val="dk1"/>
                </a:solidFill>
                <a:latin typeface="Calibri"/>
                <a:ea typeface="Calibri"/>
                <a:cs typeface="Calibri"/>
                <a:sym typeface="Calibri"/>
              </a:rPr>
              <a:t> hay </a:t>
            </a:r>
            <a:r>
              <a:rPr lang="en-US" sz="2400" b="1" i="1" dirty="0" err="1">
                <a:solidFill>
                  <a:schemeClr val="dk1"/>
                </a:solidFill>
                <a:latin typeface="Calibri"/>
                <a:ea typeface="Calibri"/>
                <a:cs typeface="Calibri"/>
                <a:sym typeface="Calibri"/>
              </a:rPr>
              <a:t>tình</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dục</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xuất</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phát</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từ</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những</a:t>
            </a:r>
            <a:r>
              <a:rPr lang="en-US" sz="2400" b="1" i="1" dirty="0">
                <a:solidFill>
                  <a:schemeClr val="dk1"/>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định</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kiến</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giới</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phân</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biệt</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đối</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xử</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về</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giới</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hoặc</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những</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lí</a:t>
            </a:r>
            <a:r>
              <a:rPr lang="en-US" sz="2400" b="1" i="1" dirty="0">
                <a:solidFill>
                  <a:srgbClr val="0000FF"/>
                </a:solidFill>
                <a:latin typeface="Calibri"/>
                <a:ea typeface="Calibri"/>
                <a:cs typeface="Calibri"/>
                <a:sym typeface="Calibri"/>
              </a:rPr>
              <a:t> do </a:t>
            </a:r>
            <a:r>
              <a:rPr lang="en-US" sz="2400" b="1" i="1" dirty="0" err="1">
                <a:solidFill>
                  <a:srgbClr val="0000FF"/>
                </a:solidFill>
                <a:latin typeface="Calibri"/>
                <a:ea typeface="Calibri"/>
                <a:cs typeface="Calibri"/>
                <a:sym typeface="Calibri"/>
              </a:rPr>
              <a:t>liên</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quan</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đến</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giới</a:t>
            </a:r>
            <a:r>
              <a:rPr lang="en-US" sz="2400" b="1" i="1" dirty="0">
                <a:solidFill>
                  <a:srgbClr val="0000FF"/>
                </a:solidFill>
                <a:latin typeface="Calibri"/>
                <a:ea typeface="Calibri"/>
                <a:cs typeface="Calibri"/>
                <a:sym typeface="Calibri"/>
              </a:rPr>
              <a:t> </a:t>
            </a:r>
            <a:r>
              <a:rPr lang="en-US" sz="2400" b="1" i="1" dirty="0" err="1">
                <a:solidFill>
                  <a:srgbClr val="0000FF"/>
                </a:solidFill>
                <a:latin typeface="Calibri"/>
                <a:ea typeface="Calibri"/>
                <a:cs typeface="Calibri"/>
                <a:sym typeface="Calibri"/>
              </a:rPr>
              <a:t>tính</a:t>
            </a:r>
            <a:r>
              <a:rPr lang="en-US" sz="2400" b="1" i="1" dirty="0">
                <a:solidFill>
                  <a:srgbClr val="0000FF"/>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của</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các</a:t>
            </a:r>
            <a:r>
              <a:rPr lang="en-US" sz="2400" b="1" i="1" dirty="0">
                <a:solidFill>
                  <a:schemeClr val="dk1"/>
                </a:solidFill>
                <a:latin typeface="Calibri"/>
                <a:ea typeface="Calibri"/>
                <a:cs typeface="Calibri"/>
                <a:sym typeface="Calibri"/>
              </a:rPr>
              <a:t> </a:t>
            </a:r>
            <a:r>
              <a:rPr lang="en-US" sz="2400" b="1" i="1" dirty="0" err="1">
                <a:solidFill>
                  <a:schemeClr val="dk1"/>
                </a:solidFill>
                <a:latin typeface="Calibri"/>
                <a:ea typeface="Calibri"/>
                <a:cs typeface="Calibri"/>
                <a:sym typeface="Calibri"/>
              </a:rPr>
              <a:t>em</a:t>
            </a:r>
            <a:r>
              <a:rPr lang="en-US" sz="2400" b="1" i="1" dirty="0">
                <a:solidFill>
                  <a:schemeClr val="dk1"/>
                </a:solidFill>
                <a:latin typeface="Calibri"/>
                <a:ea typeface="Calibri"/>
                <a:cs typeface="Calibri"/>
                <a:sym typeface="Calibri"/>
              </a:rPr>
              <a:t> (Plan,2018)</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 calcmode="lin" valueType="num">
                                      <p:cBhvr additive="base">
                                        <p:cTn id="12" dur="500" fill="hold"/>
                                        <p:tgtEl>
                                          <p:spTgt spid="22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6">
                                            <p:txEl>
                                              <p:pRg st="1" end="1"/>
                                            </p:txEl>
                                          </p:spTgt>
                                        </p:tgtEl>
                                        <p:attrNameLst>
                                          <p:attrName>style.visibility</p:attrName>
                                        </p:attrNameLst>
                                      </p:cBhvr>
                                      <p:to>
                                        <p:strVal val="visible"/>
                                      </p:to>
                                    </p:set>
                                    <p:anim calcmode="lin" valueType="num">
                                      <p:cBhvr additive="base">
                                        <p:cTn id="18" dur="500" fill="hold"/>
                                        <p:tgtEl>
                                          <p:spTgt spid="22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6">
                                            <p:txEl>
                                              <p:pRg st="2" end="2"/>
                                            </p:txEl>
                                          </p:spTgt>
                                        </p:tgtEl>
                                        <p:attrNameLst>
                                          <p:attrName>style.visibility</p:attrName>
                                        </p:attrNameLst>
                                      </p:cBhvr>
                                      <p:to>
                                        <p:strVal val="visible"/>
                                      </p:to>
                                    </p:set>
                                    <p:anim calcmode="lin" valueType="num">
                                      <p:cBhvr additive="base">
                                        <p:cTn id="24" dur="500" fill="hold"/>
                                        <p:tgtEl>
                                          <p:spTgt spid="22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871A-1C16-B2F2-0B55-896170B364C4}"/>
              </a:ext>
            </a:extLst>
          </p:cNvPr>
          <p:cNvSpPr>
            <a:spLocks noGrp="1"/>
          </p:cNvSpPr>
          <p:nvPr>
            <p:ph type="title"/>
          </p:nvPr>
        </p:nvSpPr>
        <p:spPr/>
        <p:txBody>
          <a:bodyPr/>
          <a:lstStyle/>
          <a:p>
            <a:pPr algn="ctr"/>
            <a:r>
              <a:rPr lang="en-GB" b="1" dirty="0"/>
              <a:t>BẠO LỰC TRÊN CƠ SỞ GIỚI</a:t>
            </a:r>
          </a:p>
        </p:txBody>
      </p:sp>
      <p:sp>
        <p:nvSpPr>
          <p:cNvPr id="3" name="Text Placeholder 2">
            <a:extLst>
              <a:ext uri="{FF2B5EF4-FFF2-40B4-BE49-F238E27FC236}">
                <a16:creationId xmlns:a16="http://schemas.microsoft.com/office/drawing/2014/main" id="{18A298D2-9FCB-F1EF-A3F1-5E98CE5BC98A}"/>
              </a:ext>
            </a:extLst>
          </p:cNvPr>
          <p:cNvSpPr>
            <a:spLocks noGrp="1"/>
          </p:cNvSpPr>
          <p:nvPr>
            <p:ph type="body" idx="1"/>
          </p:nvPr>
        </p:nvSpPr>
        <p:spPr>
          <a:xfrm>
            <a:off x="359940" y="1636000"/>
            <a:ext cx="5398283" cy="547084"/>
          </a:xfrm>
        </p:spPr>
        <p:txBody>
          <a:bodyPr/>
          <a:lstStyle/>
          <a:p>
            <a:r>
              <a:rPr lang="en-GB" dirty="0"/>
              <a:t>Ê, </a:t>
            </a:r>
            <a:r>
              <a:rPr lang="en-GB" dirty="0" err="1"/>
              <a:t>mày</a:t>
            </a:r>
            <a:r>
              <a:rPr lang="en-GB" dirty="0"/>
              <a:t> </a:t>
            </a:r>
            <a:r>
              <a:rPr lang="en-GB" dirty="0" err="1"/>
              <a:t>là</a:t>
            </a:r>
            <a:r>
              <a:rPr lang="en-GB" dirty="0"/>
              <a:t> con </a:t>
            </a:r>
            <a:r>
              <a:rPr lang="en-GB" dirty="0" err="1"/>
              <a:t>gái</a:t>
            </a:r>
            <a:r>
              <a:rPr lang="en-GB" dirty="0"/>
              <a:t> </a:t>
            </a:r>
            <a:r>
              <a:rPr lang="en-GB" dirty="0" err="1"/>
              <a:t>mà</a:t>
            </a:r>
            <a:r>
              <a:rPr lang="en-GB" dirty="0"/>
              <a:t> </a:t>
            </a:r>
            <a:r>
              <a:rPr lang="en-GB" dirty="0" err="1"/>
              <a:t>sao</a:t>
            </a:r>
            <a:r>
              <a:rPr lang="en-GB" dirty="0"/>
              <a:t> </a:t>
            </a:r>
            <a:r>
              <a:rPr lang="en-GB" dirty="0" err="1"/>
              <a:t>xấu</a:t>
            </a:r>
            <a:r>
              <a:rPr lang="en-GB" dirty="0"/>
              <a:t> </a:t>
            </a:r>
            <a:r>
              <a:rPr lang="en-GB" dirty="0" err="1"/>
              <a:t>vậy</a:t>
            </a:r>
            <a:r>
              <a:rPr lang="en-GB" dirty="0"/>
              <a:t>?</a:t>
            </a:r>
          </a:p>
        </p:txBody>
      </p:sp>
      <p:sp>
        <p:nvSpPr>
          <p:cNvPr id="5" name="Text Placeholder 4">
            <a:extLst>
              <a:ext uri="{FF2B5EF4-FFF2-40B4-BE49-F238E27FC236}">
                <a16:creationId xmlns:a16="http://schemas.microsoft.com/office/drawing/2014/main" id="{33EAB340-19E7-2553-A825-D8EABBB71924}"/>
              </a:ext>
            </a:extLst>
          </p:cNvPr>
          <p:cNvSpPr>
            <a:spLocks noGrp="1"/>
          </p:cNvSpPr>
          <p:nvPr>
            <p:ph type="body" sz="quarter" idx="3"/>
          </p:nvPr>
        </p:nvSpPr>
        <p:spPr>
          <a:xfrm>
            <a:off x="4762198" y="1287909"/>
            <a:ext cx="3572697" cy="887715"/>
          </a:xfrm>
        </p:spPr>
        <p:txBody>
          <a:bodyPr/>
          <a:lstStyle/>
          <a:p>
            <a:r>
              <a:rPr lang="en-GB" dirty="0" err="1"/>
              <a:t>Mày</a:t>
            </a:r>
            <a:r>
              <a:rPr lang="en-GB" dirty="0"/>
              <a:t> </a:t>
            </a:r>
            <a:r>
              <a:rPr lang="en-GB" dirty="0" err="1"/>
              <a:t>là</a:t>
            </a:r>
            <a:r>
              <a:rPr lang="en-GB" dirty="0"/>
              <a:t> con </a:t>
            </a:r>
            <a:r>
              <a:rPr lang="en-GB" dirty="0" err="1"/>
              <a:t>trai</a:t>
            </a:r>
            <a:r>
              <a:rPr lang="en-GB" dirty="0"/>
              <a:t> </a:t>
            </a:r>
            <a:r>
              <a:rPr lang="en-GB" dirty="0" err="1"/>
              <a:t>mà</a:t>
            </a:r>
            <a:r>
              <a:rPr lang="en-GB" dirty="0"/>
              <a:t> </a:t>
            </a:r>
            <a:r>
              <a:rPr lang="en-GB" dirty="0" err="1"/>
              <a:t>sao</a:t>
            </a:r>
            <a:r>
              <a:rPr lang="en-GB" dirty="0"/>
              <a:t> </a:t>
            </a:r>
            <a:r>
              <a:rPr lang="en-GB" dirty="0" err="1"/>
              <a:t>ẻo</a:t>
            </a:r>
            <a:r>
              <a:rPr lang="en-GB" dirty="0"/>
              <a:t> </a:t>
            </a:r>
            <a:r>
              <a:rPr lang="en-GB" dirty="0" err="1"/>
              <a:t>lả</a:t>
            </a:r>
            <a:r>
              <a:rPr lang="en-GB" dirty="0"/>
              <a:t> </a:t>
            </a:r>
            <a:r>
              <a:rPr lang="en-GB" dirty="0" err="1"/>
              <a:t>vậy</a:t>
            </a:r>
            <a:r>
              <a:rPr lang="en-GB" dirty="0"/>
              <a:t>?</a:t>
            </a:r>
          </a:p>
        </p:txBody>
      </p:sp>
      <p:pic>
        <p:nvPicPr>
          <p:cNvPr id="1026" name="Picture 2" descr="Vấn nạn Bạo lực học đường - Nguyên nhân và giải pháp hạn chế - Đồng Hành  Việt Online -&gt;">
            <a:extLst>
              <a:ext uri="{FF2B5EF4-FFF2-40B4-BE49-F238E27FC236}">
                <a16:creationId xmlns:a16="http://schemas.microsoft.com/office/drawing/2014/main" id="{698A8EF7-C1EC-A3EE-A532-C1524898D5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825" y="2175624"/>
            <a:ext cx="3816893" cy="2812424"/>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52B6C466-30DE-0B88-2569-EE30B2B63EAE}"/>
              </a:ext>
            </a:extLst>
          </p:cNvPr>
          <p:cNvPicPr>
            <a:picLocks noGrp="1" noChangeAspect="1"/>
          </p:cNvPicPr>
          <p:nvPr>
            <p:ph sz="quarter" idx="4"/>
          </p:nvPr>
        </p:nvPicPr>
        <p:blipFill>
          <a:blip r:embed="rId3"/>
          <a:stretch>
            <a:fillRect/>
          </a:stretch>
        </p:blipFill>
        <p:spPr>
          <a:xfrm>
            <a:off x="4704008" y="2207594"/>
            <a:ext cx="4049987" cy="2780453"/>
          </a:xfrm>
          <a:prstGeom prst="rect">
            <a:avLst/>
          </a:prstGeom>
        </p:spPr>
      </p:pic>
      <p:sp>
        <p:nvSpPr>
          <p:cNvPr id="4" name="TextBox 3">
            <a:extLst>
              <a:ext uri="{FF2B5EF4-FFF2-40B4-BE49-F238E27FC236}">
                <a16:creationId xmlns:a16="http://schemas.microsoft.com/office/drawing/2014/main" id="{7A444A16-7046-5A57-C3D6-C12C2B24C4B0}"/>
              </a:ext>
            </a:extLst>
          </p:cNvPr>
          <p:cNvSpPr txBox="1"/>
          <p:nvPr/>
        </p:nvSpPr>
        <p:spPr>
          <a:xfrm>
            <a:off x="1207351" y="5288340"/>
            <a:ext cx="7309190" cy="1569660"/>
          </a:xfrm>
          <a:prstGeom prst="rect">
            <a:avLst/>
          </a:prstGeom>
          <a:noFill/>
        </p:spPr>
        <p:txBody>
          <a:bodyPr wrap="square" rtlCol="0">
            <a:spAutoFit/>
          </a:bodyPr>
          <a:lstStyle/>
          <a:p>
            <a:pPr defTabSz="685800">
              <a:buClrTx/>
            </a:pPr>
            <a:r>
              <a:rPr lang="en-US" sz="2400" kern="1200" dirty="0">
                <a:solidFill>
                  <a:srgbClr val="403F41"/>
                </a:solidFill>
                <a:latin typeface="MyriadPro-Regular"/>
                <a:ea typeface="+mn-ea"/>
                <a:cs typeface="+mn-cs"/>
              </a:rPr>
              <a:t>HS </a:t>
            </a:r>
            <a:r>
              <a:rPr lang="vi-VN" sz="2400" kern="1200" dirty="0">
                <a:solidFill>
                  <a:srgbClr val="403F41"/>
                </a:solidFill>
                <a:latin typeface="MyriadPro-Regular"/>
                <a:ea typeface="+mn-ea"/>
                <a:cs typeface="+mn-cs"/>
              </a:rPr>
              <a:t>nam Lớp 11 </a:t>
            </a:r>
            <a:r>
              <a:rPr lang="en-US" sz="2400" kern="1200" dirty="0">
                <a:solidFill>
                  <a:srgbClr val="403F41"/>
                </a:solidFill>
                <a:latin typeface="MyriadPro-Regular"/>
                <a:ea typeface="+mn-ea"/>
                <a:cs typeface="+mn-cs"/>
              </a:rPr>
              <a:t>chia </a:t>
            </a:r>
            <a:r>
              <a:rPr lang="en-US" sz="2400" kern="1200" dirty="0" err="1">
                <a:solidFill>
                  <a:srgbClr val="403F41"/>
                </a:solidFill>
                <a:latin typeface="MyriadPro-Regular"/>
                <a:ea typeface="+mn-ea"/>
                <a:cs typeface="+mn-cs"/>
              </a:rPr>
              <a:t>sẻ</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bị</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bạo</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lực</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tinh</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thần</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vì</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các</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bạn</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chọc</a:t>
            </a:r>
            <a:r>
              <a:rPr lang="en-US" sz="2400" kern="1200" dirty="0">
                <a:solidFill>
                  <a:srgbClr val="403F41"/>
                </a:solidFill>
                <a:latin typeface="MyriadPro-Regular"/>
                <a:ea typeface="+mn-ea"/>
                <a:cs typeface="+mn-cs"/>
              </a:rPr>
              <a:t> </a:t>
            </a:r>
            <a:r>
              <a:rPr lang="en-US" sz="2400" kern="1200" dirty="0" err="1">
                <a:solidFill>
                  <a:srgbClr val="403F41"/>
                </a:solidFill>
                <a:latin typeface="MyriadPro-Regular"/>
                <a:ea typeface="+mn-ea"/>
                <a:cs typeface="+mn-cs"/>
              </a:rPr>
              <a:t>ghẹo</a:t>
            </a:r>
            <a:r>
              <a:rPr lang="en-US" sz="2400" kern="1200" dirty="0">
                <a:solidFill>
                  <a:srgbClr val="403F41"/>
                </a:solidFill>
                <a:latin typeface="MyriadPro-Regular"/>
                <a:ea typeface="+mn-ea"/>
                <a:cs typeface="+mn-cs"/>
              </a:rPr>
              <a:t> </a:t>
            </a:r>
            <a:r>
              <a:rPr lang="vi-VN" sz="2400" kern="1200" dirty="0">
                <a:solidFill>
                  <a:srgbClr val="403F41"/>
                </a:solidFill>
                <a:latin typeface="MyriadPro-Regular"/>
                <a:ea typeface="+mn-ea"/>
                <a:cs typeface="+mn-cs"/>
              </a:rPr>
              <a:t>‘</a:t>
            </a:r>
            <a:r>
              <a:rPr lang="vi-VN" sz="2400" b="1" kern="1200" dirty="0">
                <a:solidFill>
                  <a:srgbClr val="403F41"/>
                </a:solidFill>
                <a:latin typeface="MyriadPro-Regular"/>
                <a:ea typeface="+mn-ea"/>
                <a:cs typeface="+mn-cs"/>
              </a:rPr>
              <a:t>nhìn giống con gái,</a:t>
            </a:r>
            <a:r>
              <a:rPr lang="en-US" sz="2400" b="1" kern="1200" dirty="0">
                <a:solidFill>
                  <a:srgbClr val="403F41"/>
                </a:solidFill>
                <a:latin typeface="MyriadPro-Regular"/>
                <a:ea typeface="+mn-ea"/>
                <a:cs typeface="+mn-cs"/>
              </a:rPr>
              <a:t> </a:t>
            </a:r>
            <a:r>
              <a:rPr lang="vi-VN" sz="2400" b="1" kern="1200" dirty="0">
                <a:solidFill>
                  <a:srgbClr val="403F41"/>
                </a:solidFill>
                <a:latin typeface="MyriadPro-Regular"/>
                <a:ea typeface="+mn-ea"/>
                <a:cs typeface="+mn-cs"/>
              </a:rPr>
              <a:t>tướng đi giống gái, với lại toàn chơi với con gái không.</a:t>
            </a:r>
            <a:r>
              <a:rPr lang="vi-VN" sz="2400" b="1" kern="1200" dirty="0">
                <a:solidFill>
                  <a:prstClr val="black"/>
                </a:solidFill>
                <a:latin typeface="Arial" panose="020B0604020202020204" pitchFamily="34" charset="0"/>
                <a:ea typeface="+mn-ea"/>
                <a:cs typeface="+mn-cs"/>
              </a:rPr>
              <a:t> </a:t>
            </a:r>
            <a:br>
              <a:rPr lang="vi-VN" sz="2400" b="1" kern="1200" dirty="0">
                <a:solidFill>
                  <a:prstClr val="black"/>
                </a:solidFill>
                <a:latin typeface="Arial" panose="020B0604020202020204" pitchFamily="34" charset="0"/>
                <a:ea typeface="+mn-ea"/>
                <a:cs typeface="+mn-cs"/>
              </a:rPr>
            </a:br>
            <a:endParaRPr lang="en-US" sz="2400" b="1"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688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628650" y="365127"/>
            <a:ext cx="7886700" cy="10452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b="1">
                <a:solidFill>
                  <a:srgbClr val="006600"/>
                </a:solidFill>
                <a:latin typeface="Arial"/>
                <a:ea typeface="Arial"/>
                <a:cs typeface="Arial"/>
                <a:sym typeface="Arial"/>
              </a:rPr>
              <a:t>Một số từ ngữ có liên quan</a:t>
            </a:r>
            <a:endParaRPr sz="3200" i="1">
              <a:solidFill>
                <a:srgbClr val="006600"/>
              </a:solidFill>
              <a:latin typeface="Arial"/>
              <a:ea typeface="Arial"/>
              <a:cs typeface="Arial"/>
              <a:sym typeface="Arial"/>
            </a:endParaRPr>
          </a:p>
        </p:txBody>
      </p:sp>
      <p:graphicFrame>
        <p:nvGraphicFramePr>
          <p:cNvPr id="239" name="Google Shape;239;p30"/>
          <p:cNvGraphicFramePr/>
          <p:nvPr>
            <p:extLst>
              <p:ext uri="{D42A27DB-BD31-4B8C-83A1-F6EECF244321}">
                <p14:modId xmlns:p14="http://schemas.microsoft.com/office/powerpoint/2010/main" val="1405336475"/>
              </p:ext>
            </p:extLst>
          </p:nvPr>
        </p:nvGraphicFramePr>
        <p:xfrm>
          <a:off x="457200" y="1600200"/>
          <a:ext cx="8229600" cy="4666400"/>
        </p:xfrm>
        <a:graphic>
          <a:graphicData uri="http://schemas.openxmlformats.org/drawingml/2006/table">
            <a:tbl>
              <a:tblPr firstRow="1" bandRow="1">
                <a:noFill/>
                <a:tableStyleId>{BEF28989-4C9B-47EB-BE7C-2A1493F483F8}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33200">
                <a:tc>
                  <a:txBody>
                    <a:bodyPr/>
                    <a:lstStyle/>
                    <a:p>
                      <a:pPr marL="0" marR="0" lvl="0" indent="0" algn="l" rtl="0">
                        <a:spcBef>
                          <a:spcPts val="0"/>
                        </a:spcBef>
                        <a:spcAft>
                          <a:spcPts val="0"/>
                        </a:spcAft>
                        <a:buNone/>
                      </a:pPr>
                      <a:r>
                        <a:rPr lang="en-US" sz="2600" b="1" u="none" strike="noStrike" cap="none" dirty="0" err="1">
                          <a:solidFill>
                            <a:srgbClr val="000000"/>
                          </a:solidFill>
                          <a:latin typeface="Arial"/>
                          <a:ea typeface="Arial"/>
                          <a:cs typeface="Arial"/>
                          <a:sym typeface="Arial"/>
                        </a:rPr>
                        <a:t>Người</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bị</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bạo</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lực</a:t>
                      </a:r>
                      <a:r>
                        <a:rPr lang="en-US" sz="2600" b="1" u="none" strike="noStrike" cap="none" dirty="0">
                          <a:solidFill>
                            <a:srgbClr val="000000"/>
                          </a:solidFill>
                          <a:latin typeface="Arial"/>
                          <a:ea typeface="Arial"/>
                          <a:cs typeface="Arial"/>
                          <a:sym typeface="Arial"/>
                        </a:rPr>
                        <a:t> </a:t>
                      </a:r>
                      <a:r>
                        <a:rPr lang="en-US" sz="2600" b="0" u="none" strike="noStrike" cap="none" dirty="0">
                          <a:solidFill>
                            <a:srgbClr val="000000"/>
                          </a:solidFill>
                          <a:latin typeface="Arial"/>
                          <a:ea typeface="Arial"/>
                          <a:cs typeface="Arial"/>
                          <a:sym typeface="Arial"/>
                        </a:rPr>
                        <a:t>(</a:t>
                      </a:r>
                      <a:r>
                        <a:rPr lang="en-US" sz="2600" b="0" u="none" strike="noStrike" cap="none" dirty="0" err="1">
                          <a:solidFill>
                            <a:srgbClr val="000000"/>
                          </a:solidFill>
                          <a:latin typeface="Arial"/>
                          <a:ea typeface="Arial"/>
                          <a:cs typeface="Arial"/>
                          <a:sym typeface="Arial"/>
                        </a:rPr>
                        <a:t>còn</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gọi</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là</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nạn</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nhân</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là</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người</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phải</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chịu</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mọi</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hình</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thức</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và</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hậu</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quả</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của</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bạo</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lực</a:t>
                      </a:r>
                      <a:endParaRPr sz="260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2600" b="1" u="none" strike="noStrike" cap="none">
                          <a:solidFill>
                            <a:srgbClr val="000000"/>
                          </a:solidFill>
                          <a:latin typeface="Arial"/>
                          <a:ea typeface="Arial"/>
                          <a:cs typeface="Arial"/>
                          <a:sym typeface="Arial"/>
                        </a:rPr>
                        <a:t>Người gây bạo lực</a:t>
                      </a:r>
                      <a:r>
                        <a:rPr lang="en-US" sz="2600" b="0" u="none" strike="noStrike" cap="none">
                          <a:solidFill>
                            <a:srgbClr val="000000"/>
                          </a:solidFill>
                          <a:latin typeface="Arial"/>
                          <a:ea typeface="Arial"/>
                          <a:cs typeface="Arial"/>
                          <a:sym typeface="Arial"/>
                        </a:rPr>
                        <a:t>: là </a:t>
                      </a:r>
                      <a:r>
                        <a:rPr lang="en-US" sz="2600" u="none" strike="noStrike" cap="none">
                          <a:solidFill>
                            <a:srgbClr val="000000"/>
                          </a:solidFill>
                          <a:latin typeface="Arial"/>
                          <a:ea typeface="Arial"/>
                          <a:cs typeface="Arial"/>
                          <a:sym typeface="Arial"/>
                        </a:rPr>
                        <a:t>người gây ra bạo lực hoặc gây ra nguy hại đối với nạn nhân</a:t>
                      </a:r>
                      <a:endParaRPr sz="2600" u="none" strike="noStrike" cap="none">
                        <a:solidFill>
                          <a:srgbClr val="000000"/>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AEEF3"/>
                    </a:solidFill>
                  </a:tcPr>
                </a:tc>
                <a:extLst>
                  <a:ext uri="{0D108BD9-81ED-4DB2-BD59-A6C34878D82A}">
                    <a16:rowId xmlns:a16="http://schemas.microsoft.com/office/drawing/2014/main" val="10000"/>
                  </a:ext>
                </a:extLst>
              </a:tr>
              <a:tr h="2333200">
                <a:tc>
                  <a:txBody>
                    <a:bodyPr/>
                    <a:lstStyle/>
                    <a:p>
                      <a:pPr marL="0" marR="0" lvl="0" indent="0" algn="l" rtl="0">
                        <a:spcBef>
                          <a:spcPts val="0"/>
                        </a:spcBef>
                        <a:spcAft>
                          <a:spcPts val="0"/>
                        </a:spcAft>
                        <a:buNone/>
                      </a:pPr>
                      <a:r>
                        <a:rPr lang="en-US" sz="2600" b="1" u="none" strike="noStrike" cap="none">
                          <a:solidFill>
                            <a:srgbClr val="000000"/>
                          </a:solidFill>
                          <a:latin typeface="Arial"/>
                          <a:ea typeface="Arial"/>
                          <a:cs typeface="Arial"/>
                          <a:sym typeface="Arial"/>
                        </a:rPr>
                        <a:t>Người cổ vũ bạo lực: </a:t>
                      </a:r>
                      <a:r>
                        <a:rPr lang="en-US" sz="2600" b="0" u="none" strike="noStrike" cap="none">
                          <a:solidFill>
                            <a:srgbClr val="000000"/>
                          </a:solidFill>
                          <a:latin typeface="Arial"/>
                          <a:ea typeface="Arial"/>
                          <a:cs typeface="Arial"/>
                          <a:sym typeface="Arial"/>
                        </a:rPr>
                        <a:t>là </a:t>
                      </a:r>
                      <a:r>
                        <a:rPr lang="en-US" sz="2600" u="none" strike="noStrike" cap="none">
                          <a:solidFill>
                            <a:srgbClr val="000000"/>
                          </a:solidFill>
                          <a:latin typeface="Arial"/>
                          <a:ea typeface="Arial"/>
                          <a:cs typeface="Arial"/>
                          <a:sym typeface="Arial"/>
                        </a:rPr>
                        <a:t>người cổ vũ, tham gia hoặc cho thấy họ hào hứng bởi hành vi bạo lực</a:t>
                      </a:r>
                      <a:endParaRPr sz="2600" u="none" strike="noStrike" cap="none">
                        <a:solidFill>
                          <a:srgbClr val="000000"/>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F1DD"/>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600" b="1" u="none" strike="noStrike" cap="none" dirty="0" err="1">
                          <a:solidFill>
                            <a:srgbClr val="000000"/>
                          </a:solidFill>
                          <a:latin typeface="Arial"/>
                          <a:ea typeface="Arial"/>
                          <a:cs typeface="Arial"/>
                          <a:sym typeface="Arial"/>
                        </a:rPr>
                        <a:t>Người</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chứng</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kiến</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bạo</a:t>
                      </a:r>
                      <a:r>
                        <a:rPr lang="en-US" sz="2600" b="1" u="none" strike="noStrike" cap="none" dirty="0">
                          <a:solidFill>
                            <a:srgbClr val="000000"/>
                          </a:solidFill>
                          <a:latin typeface="Arial"/>
                          <a:ea typeface="Arial"/>
                          <a:cs typeface="Arial"/>
                          <a:sym typeface="Arial"/>
                        </a:rPr>
                        <a:t> </a:t>
                      </a:r>
                      <a:r>
                        <a:rPr lang="en-US" sz="2600" b="1" u="none" strike="noStrike" cap="none" dirty="0" err="1">
                          <a:solidFill>
                            <a:srgbClr val="000000"/>
                          </a:solidFill>
                          <a:latin typeface="Arial"/>
                          <a:ea typeface="Arial"/>
                          <a:cs typeface="Arial"/>
                          <a:sym typeface="Arial"/>
                        </a:rPr>
                        <a:t>lực</a:t>
                      </a:r>
                      <a:r>
                        <a:rPr lang="en-US" sz="2600" b="1"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là</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người</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chứng</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kiến</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nhìn</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thấy</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nghe</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thấy</a:t>
                      </a:r>
                      <a:r>
                        <a:rPr lang="en-US" sz="2600" b="0" u="none" strike="noStrike" cap="none" dirty="0">
                          <a:solidFill>
                            <a:srgbClr val="000000"/>
                          </a:solidFill>
                          <a:latin typeface="Arial"/>
                          <a:ea typeface="Arial"/>
                          <a:cs typeface="Arial"/>
                          <a:sym typeface="Arial"/>
                        </a:rPr>
                        <a:t>) </a:t>
                      </a:r>
                      <a:r>
                        <a:rPr lang="en-US" sz="2600" b="0" u="none" strike="noStrike" cap="none" dirty="0" err="1">
                          <a:solidFill>
                            <a:srgbClr val="000000"/>
                          </a:solidFill>
                          <a:latin typeface="Arial"/>
                          <a:ea typeface="Arial"/>
                          <a:cs typeface="Arial"/>
                          <a:sym typeface="Arial"/>
                        </a:rPr>
                        <a:t>các</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hành</a:t>
                      </a:r>
                      <a:r>
                        <a:rPr lang="en-US" sz="2600" u="none" strike="noStrike" cap="none" dirty="0">
                          <a:solidFill>
                            <a:srgbClr val="000000"/>
                          </a:solidFill>
                          <a:latin typeface="Arial"/>
                          <a:ea typeface="Arial"/>
                          <a:cs typeface="Arial"/>
                          <a:sym typeface="Arial"/>
                        </a:rPr>
                        <a:t> vi </a:t>
                      </a:r>
                      <a:r>
                        <a:rPr lang="en-US" sz="2600" u="none" strike="noStrike" cap="none" dirty="0" err="1">
                          <a:solidFill>
                            <a:srgbClr val="000000"/>
                          </a:solidFill>
                          <a:latin typeface="Arial"/>
                          <a:ea typeface="Arial"/>
                          <a:cs typeface="Arial"/>
                          <a:sym typeface="Arial"/>
                        </a:rPr>
                        <a:t>bạo</a:t>
                      </a:r>
                      <a:r>
                        <a:rPr lang="en-US" sz="2600" u="none" strike="noStrike" cap="none" dirty="0">
                          <a:solidFill>
                            <a:srgbClr val="000000"/>
                          </a:solidFill>
                          <a:latin typeface="Arial"/>
                          <a:ea typeface="Arial"/>
                          <a:cs typeface="Arial"/>
                          <a:sym typeface="Arial"/>
                        </a:rPr>
                        <a:t> </a:t>
                      </a:r>
                      <a:r>
                        <a:rPr lang="en-US" sz="2600" u="none" strike="noStrike" cap="none" dirty="0" err="1">
                          <a:solidFill>
                            <a:srgbClr val="000000"/>
                          </a:solidFill>
                          <a:latin typeface="Arial"/>
                          <a:ea typeface="Arial"/>
                          <a:cs typeface="Arial"/>
                          <a:sym typeface="Arial"/>
                        </a:rPr>
                        <a:t>lực</a:t>
                      </a:r>
                      <a:endParaRPr sz="260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DCDB"/>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p:nvPr/>
        </p:nvSpPr>
        <p:spPr>
          <a:xfrm>
            <a:off x="4651440" y="1490662"/>
            <a:ext cx="1736725" cy="2325688"/>
          </a:xfrm>
          <a:custGeom>
            <a:avLst/>
            <a:gdLst/>
            <a:ahLst/>
            <a:cxnLst/>
            <a:rect l="l" t="t" r="r" b="b"/>
            <a:pathLst>
              <a:path w="21600" h="21600" extrusionOk="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31"/>
          <p:cNvSpPr/>
          <p:nvPr/>
        </p:nvSpPr>
        <p:spPr>
          <a:xfrm>
            <a:off x="4164078" y="3184525"/>
            <a:ext cx="2773362" cy="2119312"/>
          </a:xfrm>
          <a:custGeom>
            <a:avLst/>
            <a:gdLst/>
            <a:ahLst/>
            <a:cxnLst/>
            <a:rect l="l" t="t" r="r" b="b"/>
            <a:pathLst>
              <a:path w="21600" h="21600" extrusionOk="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B050"/>
              </a:solidFill>
              <a:latin typeface="Arial"/>
              <a:ea typeface="Arial"/>
              <a:cs typeface="Arial"/>
              <a:sym typeface="Arial"/>
            </a:endParaRPr>
          </a:p>
        </p:txBody>
      </p:sp>
      <p:sp>
        <p:nvSpPr>
          <p:cNvPr id="246" name="Google Shape;246;p31"/>
          <p:cNvSpPr/>
          <p:nvPr/>
        </p:nvSpPr>
        <p:spPr>
          <a:xfrm>
            <a:off x="3092515" y="3159125"/>
            <a:ext cx="1671638" cy="2708275"/>
          </a:xfrm>
          <a:custGeom>
            <a:avLst/>
            <a:gdLst/>
            <a:ahLst/>
            <a:cxnLst/>
            <a:rect l="l" t="t" r="r" b="b"/>
            <a:pathLst>
              <a:path w="21600" h="21600" extrusionOk="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hlink"/>
              </a:gs>
              <a:gs pos="100000">
                <a:srgbClr val="B8B8FF"/>
              </a:gs>
            </a:gsLst>
            <a:lin ang="18900000" scaled="0"/>
          </a:gra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31"/>
          <p:cNvSpPr txBox="1"/>
          <p:nvPr/>
        </p:nvSpPr>
        <p:spPr>
          <a:xfrm>
            <a:off x="6388165" y="2797260"/>
            <a:ext cx="20361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CC"/>
                </a:solidFill>
                <a:latin typeface="Arial"/>
                <a:ea typeface="Arial"/>
                <a:cs typeface="Arial"/>
                <a:sym typeface="Arial"/>
              </a:rPr>
              <a:t>Bạo lực kinh tế</a:t>
            </a:r>
            <a:endParaRPr sz="2000" b="1">
              <a:solidFill>
                <a:srgbClr val="0000CC"/>
              </a:solidFill>
              <a:latin typeface="Arial"/>
              <a:ea typeface="Arial"/>
              <a:cs typeface="Arial"/>
              <a:sym typeface="Arial"/>
            </a:endParaRPr>
          </a:p>
        </p:txBody>
      </p:sp>
      <p:sp>
        <p:nvSpPr>
          <p:cNvPr id="248" name="Google Shape;248;p31"/>
          <p:cNvSpPr txBox="1"/>
          <p:nvPr/>
        </p:nvSpPr>
        <p:spPr>
          <a:xfrm>
            <a:off x="383886" y="4903727"/>
            <a:ext cx="2529191"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0000CC"/>
                </a:solidFill>
                <a:latin typeface="Arial"/>
                <a:ea typeface="Arial"/>
                <a:cs typeface="Arial"/>
                <a:sym typeface="Arial"/>
              </a:rPr>
              <a:t>Bạo lực tinh thần</a:t>
            </a:r>
            <a:endParaRPr sz="2000" b="1">
              <a:solidFill>
                <a:srgbClr val="0000CC"/>
              </a:solidFill>
              <a:latin typeface="Arial"/>
              <a:ea typeface="Arial"/>
              <a:cs typeface="Arial"/>
              <a:sym typeface="Arial"/>
            </a:endParaRPr>
          </a:p>
        </p:txBody>
      </p:sp>
      <p:sp>
        <p:nvSpPr>
          <p:cNvPr id="249" name="Google Shape;249;p31"/>
          <p:cNvSpPr txBox="1"/>
          <p:nvPr/>
        </p:nvSpPr>
        <p:spPr>
          <a:xfrm>
            <a:off x="6388165" y="5169317"/>
            <a:ext cx="28114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CC"/>
                </a:solidFill>
                <a:latin typeface="Arial"/>
                <a:ea typeface="Arial"/>
                <a:cs typeface="Arial"/>
                <a:sym typeface="Arial"/>
              </a:rPr>
              <a:t>Bạo lực tình dục</a:t>
            </a:r>
            <a:endParaRPr sz="2000" b="1">
              <a:solidFill>
                <a:srgbClr val="0000CC"/>
              </a:solidFill>
              <a:latin typeface="Arial"/>
              <a:ea typeface="Arial"/>
              <a:cs typeface="Arial"/>
              <a:sym typeface="Arial"/>
            </a:endParaRPr>
          </a:p>
        </p:txBody>
      </p:sp>
      <p:sp>
        <p:nvSpPr>
          <p:cNvPr id="250" name="Google Shape;250;p31"/>
          <p:cNvSpPr/>
          <p:nvPr/>
        </p:nvSpPr>
        <p:spPr>
          <a:xfrm>
            <a:off x="2517840" y="2100262"/>
            <a:ext cx="2806700" cy="1614488"/>
          </a:xfrm>
          <a:custGeom>
            <a:avLst/>
            <a:gdLst/>
            <a:ahLst/>
            <a:cxnLst/>
            <a:rect l="l" t="t" r="r" b="b"/>
            <a:pathLst>
              <a:path w="21600" h="21600" extrusionOk="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folHlink"/>
              </a:gs>
              <a:gs pos="100000">
                <a:srgbClr val="5A005A"/>
              </a:gs>
            </a:gsLst>
            <a:lin ang="2700000" scaled="0"/>
          </a:gra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31"/>
          <p:cNvSpPr txBox="1"/>
          <p:nvPr/>
        </p:nvSpPr>
        <p:spPr>
          <a:xfrm>
            <a:off x="79440" y="2653506"/>
            <a:ext cx="243840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0000CC"/>
                </a:solidFill>
                <a:latin typeface="Arial"/>
                <a:ea typeface="Arial"/>
                <a:cs typeface="Arial"/>
                <a:sym typeface="Arial"/>
              </a:rPr>
              <a:t>Bạo lực thân thể</a:t>
            </a:r>
            <a:endParaRPr sz="2000" b="1">
              <a:solidFill>
                <a:srgbClr val="0000CC"/>
              </a:solidFill>
              <a:latin typeface="Arial"/>
              <a:ea typeface="Arial"/>
              <a:cs typeface="Arial"/>
              <a:sym typeface="Arial"/>
            </a:endParaRPr>
          </a:p>
        </p:txBody>
      </p:sp>
      <p:sp>
        <p:nvSpPr>
          <p:cNvPr id="252" name="Google Shape;252;p31"/>
          <p:cNvSpPr txBox="1"/>
          <p:nvPr/>
        </p:nvSpPr>
        <p:spPr>
          <a:xfrm>
            <a:off x="196850" y="5950803"/>
            <a:ext cx="8763000"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000000"/>
                </a:solidFill>
                <a:latin typeface="Calibri"/>
                <a:ea typeface="Calibri"/>
                <a:cs typeface="Calibri"/>
                <a:sym typeface="Calibri"/>
              </a:rPr>
              <a:t>Hành động bạo lực có thể là bạo lực thân thể, tinh thần, tình dục và kinh tế, hoặc cũng có thể phối hợp các hình thức bạo lực nêu trên</a:t>
            </a:r>
            <a:endParaRPr sz="2400" b="1" i="1">
              <a:solidFill>
                <a:srgbClr val="000000"/>
              </a:solidFill>
              <a:latin typeface="Calibri"/>
              <a:ea typeface="Calibri"/>
              <a:cs typeface="Calibri"/>
              <a:sym typeface="Calibri"/>
            </a:endParaRPr>
          </a:p>
        </p:txBody>
      </p:sp>
      <p:sp>
        <p:nvSpPr>
          <p:cNvPr id="253" name="Google Shape;253;p31"/>
          <p:cNvSpPr txBox="1"/>
          <p:nvPr/>
        </p:nvSpPr>
        <p:spPr>
          <a:xfrm>
            <a:off x="196850" y="1027393"/>
            <a:ext cx="8763000" cy="649007"/>
          </a:xfrm>
          <a:prstGeom prst="rect">
            <a:avLst/>
          </a:prstGeom>
          <a:noFill/>
          <a:ln>
            <a:noFill/>
          </a:ln>
        </p:spPr>
        <p:txBody>
          <a:bodyPr spcFirstLastPara="1" wrap="square" lIns="0" tIns="0" rIns="0" bIns="0" anchor="t" anchorCtr="0">
            <a:normAutofit fontScale="77500" lnSpcReduction="20000"/>
          </a:bodyPr>
          <a:lstStyle/>
          <a:p>
            <a:pPr marL="0" marR="0" lvl="0" indent="0" algn="ctr" rtl="0">
              <a:lnSpc>
                <a:spcPct val="90000"/>
              </a:lnSpc>
              <a:spcBef>
                <a:spcPts val="0"/>
              </a:spcBef>
              <a:spcAft>
                <a:spcPts val="0"/>
              </a:spcAft>
              <a:buClr>
                <a:schemeClr val="accent1"/>
              </a:buClr>
              <a:buSzPct val="100000"/>
              <a:buFont typeface="Calibri"/>
              <a:buNone/>
            </a:pPr>
            <a:endParaRPr sz="2800" b="1">
              <a:solidFill>
                <a:schemeClr val="accent1"/>
              </a:solidFill>
              <a:latin typeface="Calibri"/>
              <a:ea typeface="Calibri"/>
              <a:cs typeface="Calibri"/>
              <a:sym typeface="Calibri"/>
            </a:endParaRPr>
          </a:p>
          <a:p>
            <a:pPr marL="0" marR="0" lvl="0" indent="0" algn="ctr" rtl="0">
              <a:lnSpc>
                <a:spcPct val="90000"/>
              </a:lnSpc>
              <a:spcBef>
                <a:spcPts val="0"/>
              </a:spcBef>
              <a:spcAft>
                <a:spcPts val="0"/>
              </a:spcAft>
              <a:buClr>
                <a:srgbClr val="C00000"/>
              </a:buClr>
              <a:buSzPct val="100000"/>
              <a:buFont typeface="Calibri"/>
              <a:buNone/>
            </a:pPr>
            <a:r>
              <a:rPr lang="en-US" sz="3500" b="1">
                <a:solidFill>
                  <a:srgbClr val="C00000"/>
                </a:solidFill>
                <a:latin typeface="Calibri"/>
                <a:ea typeface="Calibri"/>
                <a:cs typeface="Calibri"/>
                <a:sym typeface="Calibri"/>
              </a:rPr>
              <a:t>CÁC HÌNH THỨC BẠO LỰC HỌC ĐƯỜNG TRÊN CƠ SỞ GIỚI</a:t>
            </a:r>
            <a:endParaRPr/>
          </a:p>
        </p:txBody>
      </p:sp>
      <p:sp>
        <p:nvSpPr>
          <p:cNvPr id="254" name="Google Shape;254;p31"/>
          <p:cNvSpPr/>
          <p:nvPr/>
        </p:nvSpPr>
        <p:spPr>
          <a:xfrm>
            <a:off x="914400" y="165100"/>
            <a:ext cx="727075" cy="825500"/>
          </a:xfrm>
          <a:prstGeom prst="ellipse">
            <a:avLst/>
          </a:prstGeom>
          <a:gradFill>
            <a:gsLst>
              <a:gs pos="0">
                <a:srgbClr val="669900"/>
              </a:gs>
              <a:gs pos="50000">
                <a:srgbClr val="EAF1DC"/>
              </a:gs>
              <a:gs pos="100000">
                <a:srgbClr val="669900"/>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2</a:t>
            </a:r>
            <a:endParaRPr/>
          </a:p>
        </p:txBody>
      </p:sp>
      <p:sp>
        <p:nvSpPr>
          <p:cNvPr id="255" name="Google Shape;255;p31"/>
          <p:cNvSpPr/>
          <p:nvPr/>
        </p:nvSpPr>
        <p:spPr>
          <a:xfrm>
            <a:off x="1641475" y="152400"/>
            <a:ext cx="6740525" cy="914400"/>
          </a:xfrm>
          <a:prstGeom prst="flowChartAlternateProcess">
            <a:avLst/>
          </a:prstGeom>
          <a:gradFill>
            <a:gsLst>
              <a:gs pos="0">
                <a:srgbClr val="669900"/>
              </a:gs>
              <a:gs pos="50000">
                <a:srgbClr val="EAF1DC"/>
              </a:gs>
              <a:gs pos="100000">
                <a:srgbClr val="669900"/>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CÁC HÌNH THỨC VÀ BIỂU HIỆN CỦA</a:t>
            </a:r>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BLHĐTCSG và XHTD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anim calcmode="lin" valueType="num">
                                      <p:cBhvr additive="base">
                                        <p:cTn id="15" dur="500"/>
                                        <p:tgtEl>
                                          <p:spTgt spid="248"/>
                                        </p:tgtEl>
                                        <p:attrNameLst>
                                          <p:attrName>ppt_w</p:attrName>
                                        </p:attrNameLst>
                                      </p:cBhvr>
                                      <p:tavLst>
                                        <p:tav tm="0">
                                          <p:val>
                                            <p:strVal val="0"/>
                                          </p:val>
                                        </p:tav>
                                        <p:tav tm="100000">
                                          <p:val>
                                            <p:strVal val="#ppt_w"/>
                                          </p:val>
                                        </p:tav>
                                      </p:tavLst>
                                    </p:anim>
                                    <p:anim calcmode="lin" valueType="num">
                                      <p:cBhvr additive="base">
                                        <p:cTn id="16" dur="500"/>
                                        <p:tgtEl>
                                          <p:spTgt spid="2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46"/>
                                        </p:tgtEl>
                                        <p:attrNameLst>
                                          <p:attrName>style.visibility</p:attrName>
                                        </p:attrNameLst>
                                      </p:cBhvr>
                                      <p:to>
                                        <p:strVal val="visible"/>
                                      </p:to>
                                    </p:set>
                                    <p:anim calcmode="lin" valueType="num">
                                      <p:cBhvr additive="base">
                                        <p:cTn id="19" dur="500"/>
                                        <p:tgtEl>
                                          <p:spTgt spid="246"/>
                                        </p:tgtEl>
                                        <p:attrNameLst>
                                          <p:attrName>ppt_w</p:attrName>
                                        </p:attrNameLst>
                                      </p:cBhvr>
                                      <p:tavLst>
                                        <p:tav tm="0">
                                          <p:val>
                                            <p:strVal val="0"/>
                                          </p:val>
                                        </p:tav>
                                        <p:tav tm="100000">
                                          <p:val>
                                            <p:strVal val="#ppt_w"/>
                                          </p:val>
                                        </p:tav>
                                      </p:tavLst>
                                    </p:anim>
                                    <p:anim calcmode="lin" valueType="num">
                                      <p:cBhvr additive="base">
                                        <p:cTn id="20" dur="500"/>
                                        <p:tgtEl>
                                          <p:spTgt spid="246"/>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
                                        </p:tgtEl>
                                        <p:attrNameLst>
                                          <p:attrName>style.visibility</p:attrName>
                                        </p:attrNameLst>
                                      </p:cBhvr>
                                      <p:to>
                                        <p:strVal val="visible"/>
                                      </p:to>
                                    </p:set>
                                    <p:anim calcmode="lin" valueType="num">
                                      <p:cBhvr additive="base">
                                        <p:cTn id="25" dur="500"/>
                                        <p:tgtEl>
                                          <p:spTgt spid="24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9"/>
                                        </p:tgtEl>
                                        <p:attrNameLst>
                                          <p:attrName>style.visibility</p:attrName>
                                        </p:attrNameLst>
                                      </p:cBhvr>
                                      <p:to>
                                        <p:strVal val="visible"/>
                                      </p:to>
                                    </p:set>
                                    <p:anim calcmode="lin" valueType="num">
                                      <p:cBhvr additive="base">
                                        <p:cTn id="28" dur="500"/>
                                        <p:tgtEl>
                                          <p:spTgt spid="24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7"/>
                                        </p:tgtEl>
                                        <p:attrNameLst>
                                          <p:attrName>style.visibility</p:attrName>
                                        </p:attrNameLst>
                                      </p:cBhvr>
                                      <p:to>
                                        <p:strVal val="visible"/>
                                      </p:to>
                                    </p:set>
                                    <p:animEffect transition="in" filter="fade">
                                      <p:cBhvr>
                                        <p:cTn id="33" dur="500"/>
                                        <p:tgtEl>
                                          <p:spTgt spid="247"/>
                                        </p:tgtEl>
                                      </p:cBhvr>
                                    </p:animEffect>
                                  </p:childTnLst>
                                </p:cTn>
                              </p:par>
                              <p:par>
                                <p:cTn id="34" presetID="10" presetClass="entr" presetSubtype="0" fill="hold" nodeType="withEffect">
                                  <p:stCondLst>
                                    <p:cond delay="0"/>
                                  </p:stCondLst>
                                  <p:childTnLst>
                                    <p:set>
                                      <p:cBhvr>
                                        <p:cTn id="35" dur="1" fill="hold">
                                          <p:stCondLst>
                                            <p:cond delay="0"/>
                                          </p:stCondLst>
                                        </p:cTn>
                                        <p:tgtEl>
                                          <p:spTgt spid="244"/>
                                        </p:tgtEl>
                                        <p:attrNameLst>
                                          <p:attrName>style.visibility</p:attrName>
                                        </p:attrNameLst>
                                      </p:cBhvr>
                                      <p:to>
                                        <p:strVal val="visible"/>
                                      </p:to>
                                    </p:set>
                                    <p:animEffect transition="in" filter="fade">
                                      <p:cBhvr>
                                        <p:cTn id="36" dur="500"/>
                                        <p:tgtEl>
                                          <p:spTgt spid="2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3"/>
                                        </p:tgtEl>
                                        <p:attrNameLst>
                                          <p:attrName>style.visibility</p:attrName>
                                        </p:attrNameLst>
                                      </p:cBhvr>
                                      <p:to>
                                        <p:strVal val="visible"/>
                                      </p:to>
                                    </p:set>
                                    <p:animEffect transition="in" filter="fade">
                                      <p:cBhvr>
                                        <p:cTn id="41" dur="500"/>
                                        <p:tgtEl>
                                          <p:spTgt spid="25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54"/>
                                        </p:tgtEl>
                                        <p:attrNameLst>
                                          <p:attrName>style.visibility</p:attrName>
                                        </p:attrNameLst>
                                      </p:cBhvr>
                                      <p:to>
                                        <p:strVal val="visible"/>
                                      </p:to>
                                    </p:set>
                                    <p:anim calcmode="lin" valueType="num">
                                      <p:cBhvr additive="base">
                                        <p:cTn id="46" dur="500"/>
                                        <p:tgtEl>
                                          <p:spTgt spid="254"/>
                                        </p:tgtEl>
                                        <p:attrNameLst>
                                          <p:attrName>ppt_x</p:attrName>
                                        </p:attrNameLst>
                                      </p:cBhvr>
                                      <p:tavLst>
                                        <p:tav tm="0">
                                          <p:val>
                                            <p:strVal val="#ppt_x-1"/>
                                          </p:val>
                                        </p:tav>
                                        <p:tav tm="100000">
                                          <p:val>
                                            <p:strVal val="#ppt_x"/>
                                          </p:val>
                                        </p:tav>
                                      </p:tavLst>
                                    </p:anim>
                                  </p:childTnLst>
                                </p:cTn>
                              </p:par>
                              <p:par>
                                <p:cTn id="47" presetID="2" presetClass="entr" presetSubtype="2" fill="hold" nodeType="withEffect">
                                  <p:stCondLst>
                                    <p:cond delay="0"/>
                                  </p:stCondLst>
                                  <p:childTnLst>
                                    <p:set>
                                      <p:cBhvr>
                                        <p:cTn id="48" dur="1" fill="hold">
                                          <p:stCondLst>
                                            <p:cond delay="0"/>
                                          </p:stCondLst>
                                        </p:cTn>
                                        <p:tgtEl>
                                          <p:spTgt spid="255"/>
                                        </p:tgtEl>
                                        <p:attrNameLst>
                                          <p:attrName>style.visibility</p:attrName>
                                        </p:attrNameLst>
                                      </p:cBhvr>
                                      <p:to>
                                        <p:strVal val="visible"/>
                                      </p:to>
                                    </p:set>
                                    <p:anim calcmode="lin" valueType="num">
                                      <p:cBhvr additive="base">
                                        <p:cTn id="49" dur="500"/>
                                        <p:tgtEl>
                                          <p:spTgt spid="2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p:nvPr/>
        </p:nvSpPr>
        <p:spPr>
          <a:xfrm>
            <a:off x="4651440" y="1698840"/>
            <a:ext cx="1736725" cy="1925578"/>
          </a:xfrm>
          <a:custGeom>
            <a:avLst/>
            <a:gdLst/>
            <a:ahLst/>
            <a:cxnLst/>
            <a:rect l="l" t="t" r="r" b="b"/>
            <a:pathLst>
              <a:path w="21600" h="21600" extrusionOk="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33"/>
          <p:cNvSpPr/>
          <p:nvPr/>
        </p:nvSpPr>
        <p:spPr>
          <a:xfrm>
            <a:off x="4164078" y="2992593"/>
            <a:ext cx="2762016" cy="1712424"/>
          </a:xfrm>
          <a:custGeom>
            <a:avLst/>
            <a:gdLst/>
            <a:ahLst/>
            <a:cxnLst/>
            <a:rect l="l" t="t" r="r" b="b"/>
            <a:pathLst>
              <a:path w="21600" h="21600" extrusionOk="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33"/>
          <p:cNvSpPr/>
          <p:nvPr/>
        </p:nvSpPr>
        <p:spPr>
          <a:xfrm>
            <a:off x="3287949" y="2967194"/>
            <a:ext cx="1476204" cy="2144712"/>
          </a:xfrm>
          <a:custGeom>
            <a:avLst/>
            <a:gdLst/>
            <a:ahLst/>
            <a:cxnLst/>
            <a:rect l="l" t="t" r="r" b="b"/>
            <a:pathLst>
              <a:path w="21600" h="21600" extrusionOk="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hlink"/>
              </a:gs>
              <a:gs pos="100000">
                <a:srgbClr val="B8B8FF"/>
              </a:gs>
            </a:gsLst>
            <a:lin ang="18900000" scaled="0"/>
          </a:gra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33"/>
          <p:cNvSpPr txBox="1"/>
          <p:nvPr/>
        </p:nvSpPr>
        <p:spPr>
          <a:xfrm>
            <a:off x="6383255" y="1708275"/>
            <a:ext cx="2748125" cy="2000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00"/>
                </a:solidFill>
                <a:latin typeface="Arial"/>
                <a:ea typeface="Arial"/>
                <a:cs typeface="Arial"/>
                <a:sym typeface="Arial"/>
              </a:rPr>
              <a:t>Bạo lực kinh tế</a:t>
            </a:r>
            <a:endParaRPr sz="2400" b="1">
              <a:solidFill>
                <a:srgbClr val="000000"/>
              </a:solidFill>
              <a:latin typeface="Arial"/>
              <a:ea typeface="Arial"/>
              <a:cs typeface="Arial"/>
              <a:sym typeface="Arial"/>
            </a:endParaRPr>
          </a:p>
          <a:p>
            <a:pPr marL="228600" marR="0" lvl="0" indent="-228600" algn="l" rtl="0">
              <a:spcBef>
                <a:spcPts val="0"/>
              </a:spcBef>
              <a:spcAft>
                <a:spcPts val="0"/>
              </a:spcAft>
              <a:buClr>
                <a:srgbClr val="7030A0"/>
              </a:buClr>
              <a:buSzPts val="2000"/>
              <a:buFont typeface="Noto Sans Symbols"/>
              <a:buChar char="▪"/>
            </a:pPr>
            <a:r>
              <a:rPr lang="en-US" sz="2000" b="1">
                <a:solidFill>
                  <a:srgbClr val="7030A0"/>
                </a:solidFill>
                <a:latin typeface="Arial"/>
                <a:ea typeface="Arial"/>
                <a:cs typeface="Arial"/>
                <a:sym typeface="Arial"/>
              </a:rPr>
              <a:t>Sĩ diện nam tính</a:t>
            </a:r>
            <a:endParaRPr sz="2000" b="1">
              <a:solidFill>
                <a:srgbClr val="7030A0"/>
              </a:solidFill>
              <a:latin typeface="Arial"/>
              <a:ea typeface="Arial"/>
              <a:cs typeface="Arial"/>
              <a:sym typeface="Arial"/>
            </a:endParaRPr>
          </a:p>
          <a:p>
            <a:pPr marL="228600" marR="0" lvl="0" indent="-228600" algn="l" rtl="0">
              <a:spcBef>
                <a:spcPts val="0"/>
              </a:spcBef>
              <a:spcAft>
                <a:spcPts val="0"/>
              </a:spcAft>
              <a:buClr>
                <a:srgbClr val="7030A0"/>
              </a:buClr>
              <a:buSzPts val="2000"/>
              <a:buFont typeface="Noto Sans Symbols"/>
              <a:buChar char="▪"/>
            </a:pPr>
            <a:r>
              <a:rPr lang="en-US" sz="2000" b="1">
                <a:solidFill>
                  <a:srgbClr val="7030A0"/>
                </a:solidFill>
                <a:latin typeface="Arial"/>
                <a:ea typeface="Arial"/>
                <a:cs typeface="Arial"/>
                <a:sym typeface="Arial"/>
              </a:rPr>
              <a:t>Trấn lột tiền/tài sản</a:t>
            </a:r>
            <a:endParaRPr sz="2000" b="1">
              <a:solidFill>
                <a:srgbClr val="7030A0"/>
              </a:solidFill>
              <a:latin typeface="Arial"/>
              <a:ea typeface="Arial"/>
              <a:cs typeface="Arial"/>
              <a:sym typeface="Arial"/>
            </a:endParaRPr>
          </a:p>
          <a:p>
            <a:pPr marL="228600" marR="0" lvl="0" indent="-228600" algn="l" rtl="0">
              <a:spcBef>
                <a:spcPts val="0"/>
              </a:spcBef>
              <a:spcAft>
                <a:spcPts val="0"/>
              </a:spcAft>
              <a:buClr>
                <a:srgbClr val="7030A0"/>
              </a:buClr>
              <a:buSzPts val="2000"/>
              <a:buFont typeface="Noto Sans Symbols"/>
              <a:buChar char="▪"/>
            </a:pPr>
            <a:r>
              <a:rPr lang="en-US" sz="2000" b="1">
                <a:solidFill>
                  <a:srgbClr val="7030A0"/>
                </a:solidFill>
                <a:latin typeface="Arial"/>
                <a:ea typeface="Arial"/>
                <a:cs typeface="Arial"/>
                <a:sym typeface="Arial"/>
              </a:rPr>
              <a:t>Bắt cống nạp</a:t>
            </a:r>
            <a:endParaRPr sz="2000" b="1">
              <a:solidFill>
                <a:srgbClr val="7030A0"/>
              </a:solidFill>
              <a:latin typeface="Arial"/>
              <a:ea typeface="Arial"/>
              <a:cs typeface="Arial"/>
              <a:sym typeface="Arial"/>
            </a:endParaRPr>
          </a:p>
          <a:p>
            <a:pPr marL="228600" marR="0" lvl="0" indent="-228600" algn="l" rtl="0">
              <a:spcBef>
                <a:spcPts val="0"/>
              </a:spcBef>
              <a:spcAft>
                <a:spcPts val="0"/>
              </a:spcAft>
              <a:buClr>
                <a:srgbClr val="7030A0"/>
              </a:buClr>
              <a:buSzPts val="2000"/>
              <a:buFont typeface="Noto Sans Symbols"/>
              <a:buChar char="▪"/>
            </a:pPr>
            <a:r>
              <a:rPr lang="en-US" sz="2000" b="1">
                <a:solidFill>
                  <a:srgbClr val="7030A0"/>
                </a:solidFill>
                <a:latin typeface="Arial"/>
                <a:ea typeface="Arial"/>
                <a:cs typeface="Arial"/>
                <a:sym typeface="Arial"/>
              </a:rPr>
              <a:t>Bắt ép đi trấn lột</a:t>
            </a:r>
            <a:endParaRPr sz="2000" b="1">
              <a:solidFill>
                <a:srgbClr val="7030A0"/>
              </a:solidFill>
              <a:latin typeface="Arial"/>
              <a:ea typeface="Arial"/>
              <a:cs typeface="Arial"/>
              <a:sym typeface="Arial"/>
            </a:endParaRPr>
          </a:p>
          <a:p>
            <a:pPr marL="228600" marR="0" lvl="0" indent="-228600" algn="l" rtl="0">
              <a:spcBef>
                <a:spcPts val="0"/>
              </a:spcBef>
              <a:spcAft>
                <a:spcPts val="0"/>
              </a:spcAft>
              <a:buClr>
                <a:srgbClr val="7030A0"/>
              </a:buClr>
              <a:buSzPts val="2000"/>
              <a:buFont typeface="Noto Sans Symbols"/>
              <a:buChar char="▪"/>
            </a:pPr>
            <a:r>
              <a:rPr lang="en-US" sz="2000" b="1">
                <a:solidFill>
                  <a:srgbClr val="7030A0"/>
                </a:solidFill>
                <a:latin typeface="Arial"/>
                <a:ea typeface="Arial"/>
                <a:cs typeface="Arial"/>
                <a:sym typeface="Arial"/>
              </a:rPr>
              <a:t>…..</a:t>
            </a:r>
            <a:endParaRPr/>
          </a:p>
        </p:txBody>
      </p:sp>
      <p:sp>
        <p:nvSpPr>
          <p:cNvPr id="271" name="Google Shape;271;p33"/>
          <p:cNvSpPr txBox="1"/>
          <p:nvPr/>
        </p:nvSpPr>
        <p:spPr>
          <a:xfrm>
            <a:off x="758758" y="4700108"/>
            <a:ext cx="277415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00"/>
                </a:solidFill>
                <a:latin typeface="Arial"/>
                <a:ea typeface="Arial"/>
                <a:cs typeface="Arial"/>
                <a:sym typeface="Arial"/>
              </a:rPr>
              <a:t>Bạo lực tinh thần</a:t>
            </a:r>
            <a:endParaRPr sz="2400" b="1">
              <a:solidFill>
                <a:srgbClr val="000000"/>
              </a:solidFill>
              <a:latin typeface="Arial"/>
              <a:ea typeface="Arial"/>
              <a:cs typeface="Arial"/>
              <a:sym typeface="Arial"/>
            </a:endParaRPr>
          </a:p>
          <a:p>
            <a:pPr marL="228600" marR="0" lvl="0" indent="-228600" algn="l" rtl="0">
              <a:spcBef>
                <a:spcPts val="0"/>
              </a:spcBef>
              <a:spcAft>
                <a:spcPts val="0"/>
              </a:spcAft>
              <a:buClr>
                <a:srgbClr val="0000CC"/>
              </a:buClr>
              <a:buSzPts val="2000"/>
              <a:buFont typeface="Noto Sans Symbols"/>
              <a:buChar char="▪"/>
            </a:pPr>
            <a:r>
              <a:rPr lang="en-US" sz="2000" b="1">
                <a:solidFill>
                  <a:srgbClr val="0000CC"/>
                </a:solidFill>
                <a:latin typeface="Arial"/>
                <a:ea typeface="Arial"/>
                <a:cs typeface="Arial"/>
                <a:sym typeface="Arial"/>
              </a:rPr>
              <a:t>Quấy rầy, lăng mạ</a:t>
            </a:r>
            <a:endParaRPr sz="2000" b="1">
              <a:solidFill>
                <a:srgbClr val="0000CC"/>
              </a:solidFill>
              <a:latin typeface="Arial"/>
              <a:ea typeface="Arial"/>
              <a:cs typeface="Arial"/>
              <a:sym typeface="Arial"/>
            </a:endParaRPr>
          </a:p>
          <a:p>
            <a:pPr marL="228600" marR="0" lvl="0" indent="-228600" algn="l" rtl="0">
              <a:spcBef>
                <a:spcPts val="0"/>
              </a:spcBef>
              <a:spcAft>
                <a:spcPts val="0"/>
              </a:spcAft>
              <a:buClr>
                <a:srgbClr val="0000CC"/>
              </a:buClr>
              <a:buSzPts val="2000"/>
              <a:buFont typeface="Noto Sans Symbols"/>
              <a:buChar char="▪"/>
            </a:pPr>
            <a:r>
              <a:rPr lang="en-US" sz="2000" b="1">
                <a:solidFill>
                  <a:srgbClr val="0000CC"/>
                </a:solidFill>
                <a:latin typeface="Arial"/>
                <a:ea typeface="Arial"/>
                <a:cs typeface="Arial"/>
                <a:sym typeface="Arial"/>
              </a:rPr>
              <a:t>Bắt nạt, chọc ghẹo</a:t>
            </a:r>
            <a:endParaRPr sz="2000" b="1">
              <a:solidFill>
                <a:srgbClr val="0000CC"/>
              </a:solidFill>
              <a:latin typeface="Arial"/>
              <a:ea typeface="Arial"/>
              <a:cs typeface="Arial"/>
              <a:sym typeface="Arial"/>
            </a:endParaRPr>
          </a:p>
          <a:p>
            <a:pPr marL="228600" marR="0" lvl="0" indent="-228600" algn="l" rtl="0">
              <a:spcBef>
                <a:spcPts val="0"/>
              </a:spcBef>
              <a:spcAft>
                <a:spcPts val="0"/>
              </a:spcAft>
              <a:buClr>
                <a:srgbClr val="0000CC"/>
              </a:buClr>
              <a:buSzPts val="2000"/>
              <a:buFont typeface="Noto Sans Symbols"/>
              <a:buChar char="▪"/>
            </a:pPr>
            <a:r>
              <a:rPr lang="en-US" sz="2000" b="1">
                <a:solidFill>
                  <a:srgbClr val="0000CC"/>
                </a:solidFill>
                <a:latin typeface="Arial"/>
                <a:ea typeface="Arial"/>
                <a:cs typeface="Arial"/>
                <a:sym typeface="Arial"/>
              </a:rPr>
              <a:t>Thao túng, hành hạ về cảm xúc</a:t>
            </a:r>
            <a:endParaRPr sz="2000" b="1">
              <a:solidFill>
                <a:srgbClr val="0000CC"/>
              </a:solidFill>
              <a:latin typeface="Arial"/>
              <a:ea typeface="Arial"/>
              <a:cs typeface="Arial"/>
              <a:sym typeface="Arial"/>
            </a:endParaRPr>
          </a:p>
          <a:p>
            <a:pPr marL="228600" marR="0" lvl="0" indent="-228600" algn="l" rtl="0">
              <a:spcBef>
                <a:spcPts val="0"/>
              </a:spcBef>
              <a:spcAft>
                <a:spcPts val="0"/>
              </a:spcAft>
              <a:buClr>
                <a:srgbClr val="0000CC"/>
              </a:buClr>
              <a:buSzPts val="2000"/>
              <a:buFont typeface="Noto Sans Symbols"/>
              <a:buChar char="▪"/>
            </a:pPr>
            <a:r>
              <a:rPr lang="en-US" sz="2000" b="1">
                <a:solidFill>
                  <a:srgbClr val="0000CC"/>
                </a:solidFill>
                <a:latin typeface="Arial"/>
                <a:ea typeface="Arial"/>
                <a:cs typeface="Arial"/>
                <a:sym typeface="Arial"/>
              </a:rPr>
              <a:t>Đặt biệt danh xấu…</a:t>
            </a:r>
            <a:endParaRPr/>
          </a:p>
        </p:txBody>
      </p:sp>
      <p:sp>
        <p:nvSpPr>
          <p:cNvPr id="272" name="Google Shape;272;p33"/>
          <p:cNvSpPr txBox="1"/>
          <p:nvPr/>
        </p:nvSpPr>
        <p:spPr>
          <a:xfrm>
            <a:off x="5226907" y="4781252"/>
            <a:ext cx="3722540" cy="20005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0000"/>
                </a:solidFill>
                <a:latin typeface="Arial"/>
                <a:ea typeface="Arial"/>
                <a:cs typeface="Arial"/>
                <a:sym typeface="Arial"/>
              </a:rPr>
              <a:t>Bạo lực tình dục</a:t>
            </a:r>
            <a:endParaRPr sz="2400" b="1">
              <a:solidFill>
                <a:srgbClr val="000000"/>
              </a:solidFill>
              <a:latin typeface="Arial"/>
              <a:ea typeface="Arial"/>
              <a:cs typeface="Arial"/>
              <a:sym typeface="Arial"/>
            </a:endParaRPr>
          </a:p>
          <a:p>
            <a:pPr marL="228600" marR="0" lvl="0" indent="-228600" algn="l" rtl="0">
              <a:spcBef>
                <a:spcPts val="0"/>
              </a:spcBef>
              <a:spcAft>
                <a:spcPts val="0"/>
              </a:spcAft>
              <a:buClr>
                <a:srgbClr val="006600"/>
              </a:buClr>
              <a:buSzPts val="2000"/>
              <a:buFont typeface="Noto Sans Symbols"/>
              <a:buChar char="▪"/>
            </a:pPr>
            <a:r>
              <a:rPr lang="en-US" sz="2000" b="1">
                <a:solidFill>
                  <a:srgbClr val="006600"/>
                </a:solidFill>
                <a:latin typeface="Arial"/>
                <a:ea typeface="Arial"/>
                <a:cs typeface="Arial"/>
                <a:sym typeface="Arial"/>
              </a:rPr>
              <a:t>Hiếp dâm, cưỡng dâm</a:t>
            </a:r>
            <a:endParaRPr sz="2000" b="1">
              <a:solidFill>
                <a:srgbClr val="006600"/>
              </a:solidFill>
              <a:latin typeface="Arial"/>
              <a:ea typeface="Arial"/>
              <a:cs typeface="Arial"/>
              <a:sym typeface="Arial"/>
            </a:endParaRPr>
          </a:p>
          <a:p>
            <a:pPr marL="228600" marR="0" lvl="0" indent="-228600" algn="l" rtl="0">
              <a:spcBef>
                <a:spcPts val="0"/>
              </a:spcBef>
              <a:spcAft>
                <a:spcPts val="0"/>
              </a:spcAft>
              <a:buClr>
                <a:srgbClr val="006600"/>
              </a:buClr>
              <a:buSzPts val="2000"/>
              <a:buFont typeface="Noto Sans Symbols"/>
              <a:buChar char="▪"/>
            </a:pPr>
            <a:r>
              <a:rPr lang="en-US" sz="2000" b="1">
                <a:solidFill>
                  <a:srgbClr val="006600"/>
                </a:solidFill>
                <a:latin typeface="Arial"/>
                <a:ea typeface="Arial"/>
                <a:cs typeface="Arial"/>
                <a:sym typeface="Arial"/>
              </a:rPr>
              <a:t>Mơn trớn, sờ soạng</a:t>
            </a:r>
            <a:endParaRPr sz="2000" b="1">
              <a:solidFill>
                <a:srgbClr val="006600"/>
              </a:solidFill>
              <a:latin typeface="Arial"/>
              <a:ea typeface="Arial"/>
              <a:cs typeface="Arial"/>
              <a:sym typeface="Arial"/>
            </a:endParaRPr>
          </a:p>
          <a:p>
            <a:pPr marL="228600" marR="0" lvl="0" indent="-228600" algn="l" rtl="0">
              <a:spcBef>
                <a:spcPts val="0"/>
              </a:spcBef>
              <a:spcAft>
                <a:spcPts val="0"/>
              </a:spcAft>
              <a:buClr>
                <a:srgbClr val="006600"/>
              </a:buClr>
              <a:buSzPts val="2000"/>
              <a:buFont typeface="Noto Sans Symbols"/>
              <a:buChar char="▪"/>
            </a:pPr>
            <a:r>
              <a:rPr lang="en-US" sz="2000" b="1">
                <a:solidFill>
                  <a:srgbClr val="006600"/>
                </a:solidFill>
                <a:latin typeface="Arial"/>
                <a:ea typeface="Arial"/>
                <a:cs typeface="Arial"/>
                <a:sym typeface="Arial"/>
              </a:rPr>
              <a:t>Lời lẽ gợi dục</a:t>
            </a:r>
            <a:endParaRPr sz="2000" b="1">
              <a:solidFill>
                <a:srgbClr val="006600"/>
              </a:solidFill>
              <a:latin typeface="Arial"/>
              <a:ea typeface="Arial"/>
              <a:cs typeface="Arial"/>
              <a:sym typeface="Arial"/>
            </a:endParaRPr>
          </a:p>
          <a:p>
            <a:pPr marL="228600" marR="0" lvl="0" indent="-228600" algn="l" rtl="0">
              <a:spcBef>
                <a:spcPts val="0"/>
              </a:spcBef>
              <a:spcAft>
                <a:spcPts val="0"/>
              </a:spcAft>
              <a:buClr>
                <a:srgbClr val="006600"/>
              </a:buClr>
              <a:buSzPts val="2000"/>
              <a:buFont typeface="Noto Sans Symbols"/>
              <a:buChar char="▪"/>
            </a:pPr>
            <a:r>
              <a:rPr lang="en-US" sz="2000" b="1">
                <a:solidFill>
                  <a:srgbClr val="006600"/>
                </a:solidFill>
                <a:latin typeface="Arial"/>
                <a:ea typeface="Arial"/>
                <a:cs typeface="Arial"/>
                <a:sym typeface="Arial"/>
              </a:rPr>
              <a:t>Cho xem các tranh ảnh, dụng cụ kích dục…</a:t>
            </a:r>
            <a:endParaRPr/>
          </a:p>
        </p:txBody>
      </p:sp>
      <p:sp>
        <p:nvSpPr>
          <p:cNvPr id="273" name="Google Shape;273;p33"/>
          <p:cNvSpPr/>
          <p:nvPr/>
        </p:nvSpPr>
        <p:spPr>
          <a:xfrm>
            <a:off x="3092514" y="1908330"/>
            <a:ext cx="2232025" cy="1614488"/>
          </a:xfrm>
          <a:custGeom>
            <a:avLst/>
            <a:gdLst/>
            <a:ahLst/>
            <a:cxnLst/>
            <a:rect l="l" t="t" r="r" b="b"/>
            <a:pathLst>
              <a:path w="21600" h="21600" extrusionOk="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folHlink"/>
              </a:gs>
              <a:gs pos="100000">
                <a:srgbClr val="5A005A"/>
              </a:gs>
            </a:gsLst>
            <a:lin ang="2700000" scaled="0"/>
          </a:gradFill>
          <a:ln w="57150" cap="flat" cmpd="sng">
            <a:solidFill>
              <a:srgbClr val="FFFFFF"/>
            </a:solidFill>
            <a:prstDash val="solid"/>
            <a:miter lim="800000"/>
            <a:headEnd type="none" w="sm" len="sm"/>
            <a:tailEnd type="none" w="sm" len="sm"/>
          </a:ln>
          <a:effectLst>
            <a:outerShdw dist="135003" dir="2471156" algn="ctr"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33"/>
          <p:cNvSpPr txBox="1"/>
          <p:nvPr/>
        </p:nvSpPr>
        <p:spPr>
          <a:xfrm>
            <a:off x="0" y="1455721"/>
            <a:ext cx="3287949" cy="29238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0000"/>
                </a:solidFill>
                <a:latin typeface="Arial"/>
                <a:ea typeface="Arial"/>
                <a:cs typeface="Arial"/>
                <a:sym typeface="Arial"/>
              </a:rPr>
              <a:t>Bạo lực thân thể</a:t>
            </a:r>
            <a:endParaRPr sz="2400" b="1">
              <a:solidFill>
                <a:srgbClr val="000000"/>
              </a:solidFill>
              <a:latin typeface="Arial"/>
              <a:ea typeface="Arial"/>
              <a:cs typeface="Arial"/>
              <a:sym typeface="Arial"/>
            </a:endParaRPr>
          </a:p>
          <a:p>
            <a:pPr marL="228600" marR="0" lvl="0" indent="-228600" algn="l" rtl="0">
              <a:spcBef>
                <a:spcPts val="0"/>
              </a:spcBef>
              <a:spcAft>
                <a:spcPts val="0"/>
              </a:spcAft>
              <a:buClr>
                <a:srgbClr val="990166"/>
              </a:buClr>
              <a:buSzPts val="2000"/>
              <a:buFont typeface="Noto Sans Symbols"/>
              <a:buChar char="▪"/>
            </a:pPr>
            <a:r>
              <a:rPr lang="en-US" sz="2000" b="1">
                <a:solidFill>
                  <a:srgbClr val="990166"/>
                </a:solidFill>
                <a:latin typeface="Arial"/>
                <a:ea typeface="Arial"/>
                <a:cs typeface="Arial"/>
                <a:sym typeface="Arial"/>
              </a:rPr>
              <a:t>Đánh, đấm, tát</a:t>
            </a:r>
            <a:endParaRPr sz="2000" b="1">
              <a:solidFill>
                <a:srgbClr val="990166"/>
              </a:solidFill>
              <a:latin typeface="Arial"/>
              <a:ea typeface="Arial"/>
              <a:cs typeface="Arial"/>
              <a:sym typeface="Arial"/>
            </a:endParaRPr>
          </a:p>
          <a:p>
            <a:pPr marL="228600" marR="0" lvl="0" indent="-228600" algn="l" rtl="0">
              <a:spcBef>
                <a:spcPts val="0"/>
              </a:spcBef>
              <a:spcAft>
                <a:spcPts val="0"/>
              </a:spcAft>
              <a:buClr>
                <a:srgbClr val="990166"/>
              </a:buClr>
              <a:buSzPts val="2000"/>
              <a:buFont typeface="Noto Sans Symbols"/>
              <a:buChar char="▪"/>
            </a:pPr>
            <a:r>
              <a:rPr lang="en-US" sz="2000" b="1">
                <a:solidFill>
                  <a:srgbClr val="990166"/>
                </a:solidFill>
                <a:latin typeface="Arial"/>
                <a:ea typeface="Arial"/>
                <a:cs typeface="Arial"/>
                <a:sym typeface="Arial"/>
              </a:rPr>
              <a:t>Bóp cổ</a:t>
            </a:r>
            <a:endParaRPr sz="2000" b="1">
              <a:solidFill>
                <a:srgbClr val="990166"/>
              </a:solidFill>
              <a:latin typeface="Arial"/>
              <a:ea typeface="Arial"/>
              <a:cs typeface="Arial"/>
              <a:sym typeface="Arial"/>
            </a:endParaRPr>
          </a:p>
          <a:p>
            <a:pPr marL="228600" marR="0" lvl="0" indent="-228600" algn="l" rtl="0">
              <a:spcBef>
                <a:spcPts val="0"/>
              </a:spcBef>
              <a:spcAft>
                <a:spcPts val="0"/>
              </a:spcAft>
              <a:buClr>
                <a:srgbClr val="990166"/>
              </a:buClr>
              <a:buSzPts val="2000"/>
              <a:buFont typeface="Noto Sans Symbols"/>
              <a:buChar char="▪"/>
            </a:pPr>
            <a:r>
              <a:rPr lang="en-US" sz="2000" b="1">
                <a:solidFill>
                  <a:srgbClr val="990166"/>
                </a:solidFill>
                <a:latin typeface="Arial"/>
                <a:ea typeface="Arial"/>
                <a:cs typeface="Arial"/>
                <a:sym typeface="Arial"/>
              </a:rPr>
              <a:t>Bắt đứng/ngồi/quỳ ở những tư thế gây đau đớn cơ thể</a:t>
            </a:r>
            <a:endParaRPr sz="2000" b="1">
              <a:solidFill>
                <a:srgbClr val="990166"/>
              </a:solidFill>
              <a:latin typeface="Arial"/>
              <a:ea typeface="Arial"/>
              <a:cs typeface="Arial"/>
              <a:sym typeface="Arial"/>
            </a:endParaRPr>
          </a:p>
          <a:p>
            <a:pPr marL="228600" marR="0" lvl="0" indent="-228600" algn="l" rtl="0">
              <a:spcBef>
                <a:spcPts val="0"/>
              </a:spcBef>
              <a:spcAft>
                <a:spcPts val="0"/>
              </a:spcAft>
              <a:buClr>
                <a:srgbClr val="990166"/>
              </a:buClr>
              <a:buSzPts val="2000"/>
              <a:buFont typeface="Noto Sans Symbols"/>
              <a:buChar char="▪"/>
            </a:pPr>
            <a:r>
              <a:rPr lang="en-US" sz="2000" b="1">
                <a:solidFill>
                  <a:srgbClr val="990166"/>
                </a:solidFill>
                <a:latin typeface="Arial"/>
                <a:ea typeface="Arial"/>
                <a:cs typeface="Arial"/>
                <a:sym typeface="Arial"/>
              </a:rPr>
              <a:t>Bắt luyện tập quá mức</a:t>
            </a:r>
            <a:endParaRPr sz="2000" b="1">
              <a:solidFill>
                <a:srgbClr val="990166"/>
              </a:solidFill>
              <a:latin typeface="Arial"/>
              <a:ea typeface="Arial"/>
              <a:cs typeface="Arial"/>
              <a:sym typeface="Arial"/>
            </a:endParaRPr>
          </a:p>
          <a:p>
            <a:pPr marL="228600" marR="0" lvl="0" indent="-228600" algn="l" rtl="0">
              <a:spcBef>
                <a:spcPts val="0"/>
              </a:spcBef>
              <a:spcAft>
                <a:spcPts val="0"/>
              </a:spcAft>
              <a:buClr>
                <a:srgbClr val="990166"/>
              </a:buClr>
              <a:buSzPts val="2000"/>
              <a:buFont typeface="Noto Sans Symbols"/>
              <a:buChar char="▪"/>
            </a:pPr>
            <a:r>
              <a:rPr lang="en-US" sz="2000" b="1">
                <a:solidFill>
                  <a:srgbClr val="990166"/>
                </a:solidFill>
                <a:latin typeface="Arial"/>
                <a:ea typeface="Arial"/>
                <a:cs typeface="Arial"/>
                <a:sym typeface="Arial"/>
              </a:rPr>
              <a:t>Cấm đi vệ sinh</a:t>
            </a:r>
            <a:endParaRPr sz="2000" b="1">
              <a:solidFill>
                <a:srgbClr val="990166"/>
              </a:solidFill>
              <a:latin typeface="Arial"/>
              <a:ea typeface="Arial"/>
              <a:cs typeface="Arial"/>
              <a:sym typeface="Arial"/>
            </a:endParaRPr>
          </a:p>
          <a:p>
            <a:pPr marL="228600" marR="0" lvl="0" indent="-228600" algn="l" rtl="0">
              <a:spcBef>
                <a:spcPts val="0"/>
              </a:spcBef>
              <a:spcAft>
                <a:spcPts val="0"/>
              </a:spcAft>
              <a:buClr>
                <a:srgbClr val="990166"/>
              </a:buClr>
              <a:buSzPts val="2000"/>
              <a:buFont typeface="Noto Sans Symbols"/>
              <a:buChar char="▪"/>
            </a:pPr>
            <a:r>
              <a:rPr lang="en-US" sz="2000" b="1">
                <a:solidFill>
                  <a:srgbClr val="990166"/>
                </a:solidFill>
                <a:latin typeface="Arial"/>
                <a:ea typeface="Arial"/>
                <a:cs typeface="Arial"/>
                <a:sym typeface="Arial"/>
              </a:rPr>
              <a:t>Bóc lột sức lao động</a:t>
            </a:r>
            <a:endParaRPr sz="2000" b="1">
              <a:solidFill>
                <a:srgbClr val="990166"/>
              </a:solidFill>
              <a:latin typeface="Arial"/>
              <a:ea typeface="Arial"/>
              <a:cs typeface="Arial"/>
              <a:sym typeface="Arial"/>
            </a:endParaRPr>
          </a:p>
        </p:txBody>
      </p:sp>
      <p:sp>
        <p:nvSpPr>
          <p:cNvPr id="275" name="Google Shape;275;p33"/>
          <p:cNvSpPr txBox="1"/>
          <p:nvPr/>
        </p:nvSpPr>
        <p:spPr>
          <a:xfrm>
            <a:off x="196849" y="122969"/>
            <a:ext cx="8752597" cy="770371"/>
          </a:xfrm>
          <a:prstGeom prst="rect">
            <a:avLst/>
          </a:prstGeom>
          <a:noFill/>
          <a:ln>
            <a:noFill/>
          </a:ln>
        </p:spPr>
        <p:txBody>
          <a:bodyPr spcFirstLastPara="1" wrap="square" lIns="0" tIns="0" rIns="0" bIns="0" anchor="t" anchorCtr="0">
            <a:normAutofit fontScale="40000" lnSpcReduction="20000"/>
          </a:bodyPr>
          <a:lstStyle/>
          <a:p>
            <a:pPr marL="0" marR="0" lvl="0" indent="0" algn="ctr" rtl="0">
              <a:lnSpc>
                <a:spcPct val="90000"/>
              </a:lnSpc>
              <a:spcBef>
                <a:spcPts val="0"/>
              </a:spcBef>
              <a:spcAft>
                <a:spcPts val="0"/>
              </a:spcAft>
              <a:buClr>
                <a:schemeClr val="accent1"/>
              </a:buClr>
              <a:buSzPct val="100000"/>
              <a:buFont typeface="Calibri"/>
              <a:buNone/>
            </a:pPr>
            <a:endParaRPr sz="2800" b="1">
              <a:solidFill>
                <a:schemeClr val="accent1"/>
              </a:solidFill>
              <a:latin typeface="Calibri"/>
              <a:ea typeface="Calibri"/>
              <a:cs typeface="Calibri"/>
              <a:sym typeface="Calibri"/>
            </a:endParaRPr>
          </a:p>
          <a:p>
            <a:pPr marL="0" marR="0" lvl="0" indent="0" algn="ctr" rtl="0">
              <a:lnSpc>
                <a:spcPct val="90000"/>
              </a:lnSpc>
              <a:spcBef>
                <a:spcPts val="300"/>
              </a:spcBef>
              <a:spcAft>
                <a:spcPts val="0"/>
              </a:spcAft>
              <a:buClr>
                <a:schemeClr val="accent1"/>
              </a:buClr>
              <a:buSzPct val="100000"/>
              <a:buFont typeface="Calibri"/>
              <a:buNone/>
            </a:pPr>
            <a:endParaRPr sz="4300" b="1">
              <a:solidFill>
                <a:srgbClr val="FF0000"/>
              </a:solidFill>
              <a:latin typeface="Arial"/>
              <a:ea typeface="Arial"/>
              <a:cs typeface="Arial"/>
              <a:sym typeface="Arial"/>
            </a:endParaRPr>
          </a:p>
          <a:p>
            <a:pPr marL="0" marR="0" lvl="0" indent="0" algn="ctr" rtl="0">
              <a:lnSpc>
                <a:spcPct val="90000"/>
              </a:lnSpc>
              <a:spcBef>
                <a:spcPts val="600"/>
              </a:spcBef>
              <a:spcAft>
                <a:spcPts val="0"/>
              </a:spcAft>
              <a:buClr>
                <a:srgbClr val="FF0000"/>
              </a:buClr>
              <a:buSzPct val="100000"/>
              <a:buFont typeface="Calibri"/>
              <a:buNone/>
            </a:pPr>
            <a:r>
              <a:rPr lang="en-US" sz="7400" b="1">
                <a:solidFill>
                  <a:srgbClr val="FF0000"/>
                </a:solidFill>
                <a:latin typeface="Calibri"/>
                <a:ea typeface="Calibri"/>
                <a:cs typeface="Calibri"/>
                <a:sym typeface="Calibri"/>
              </a:rPr>
              <a:t>CÁC HÌNH THỨC và BIỂU HIỆN CỦA BLHĐTCSG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Effect transition="in" filter="fade">
                                      <p:cBhvr>
                                        <p:cTn id="10" dur="500"/>
                                        <p:tgtEl>
                                          <p:spTgt spid="27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anim calcmode="lin" valueType="num">
                                      <p:cBhvr additive="base">
                                        <p:cTn id="15" dur="500"/>
                                        <p:tgtEl>
                                          <p:spTgt spid="271"/>
                                        </p:tgtEl>
                                        <p:attrNameLst>
                                          <p:attrName>ppt_w</p:attrName>
                                        </p:attrNameLst>
                                      </p:cBhvr>
                                      <p:tavLst>
                                        <p:tav tm="0">
                                          <p:val>
                                            <p:strVal val="0"/>
                                          </p:val>
                                        </p:tav>
                                        <p:tav tm="100000">
                                          <p:val>
                                            <p:strVal val="#ppt_w"/>
                                          </p:val>
                                        </p:tav>
                                      </p:tavLst>
                                    </p:anim>
                                    <p:anim calcmode="lin" valueType="num">
                                      <p:cBhvr additive="base">
                                        <p:cTn id="16" dur="500"/>
                                        <p:tgtEl>
                                          <p:spTgt spid="271"/>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500"/>
                                        <p:tgtEl>
                                          <p:spTgt spid="269"/>
                                        </p:tgtEl>
                                        <p:attrNameLst>
                                          <p:attrName>ppt_w</p:attrName>
                                        </p:attrNameLst>
                                      </p:cBhvr>
                                      <p:tavLst>
                                        <p:tav tm="0">
                                          <p:val>
                                            <p:strVal val="0"/>
                                          </p:val>
                                        </p:tav>
                                        <p:tav tm="100000">
                                          <p:val>
                                            <p:strVal val="#ppt_w"/>
                                          </p:val>
                                        </p:tav>
                                      </p:tavLst>
                                    </p:anim>
                                    <p:anim calcmode="lin" valueType="num">
                                      <p:cBhvr additive="base">
                                        <p:cTn id="20" dur="500"/>
                                        <p:tgtEl>
                                          <p:spTgt spid="269"/>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8"/>
                                        </p:tgtEl>
                                        <p:attrNameLst>
                                          <p:attrName>style.visibility</p:attrName>
                                        </p:attrNameLst>
                                      </p:cBhvr>
                                      <p:to>
                                        <p:strVal val="visible"/>
                                      </p:to>
                                    </p:set>
                                    <p:anim calcmode="lin" valueType="num">
                                      <p:cBhvr additive="base">
                                        <p:cTn id="25" dur="500"/>
                                        <p:tgtEl>
                                          <p:spTgt spid="268"/>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2"/>
                                        </p:tgtEl>
                                        <p:attrNameLst>
                                          <p:attrName>style.visibility</p:attrName>
                                        </p:attrNameLst>
                                      </p:cBhvr>
                                      <p:to>
                                        <p:strVal val="visible"/>
                                      </p:to>
                                    </p:set>
                                    <p:anim calcmode="lin" valueType="num">
                                      <p:cBhvr additive="base">
                                        <p:cTn id="28" dur="500"/>
                                        <p:tgtEl>
                                          <p:spTgt spid="27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0"/>
                                        </p:tgtEl>
                                        <p:attrNameLst>
                                          <p:attrName>style.visibility</p:attrName>
                                        </p:attrNameLst>
                                      </p:cBhvr>
                                      <p:to>
                                        <p:strVal val="visible"/>
                                      </p:to>
                                    </p:set>
                                    <p:animEffect transition="in" filter="fade">
                                      <p:cBhvr>
                                        <p:cTn id="33" dur="500"/>
                                        <p:tgtEl>
                                          <p:spTgt spid="270"/>
                                        </p:tgtEl>
                                      </p:cBhvr>
                                    </p:animEffect>
                                  </p:childTnLst>
                                </p:cTn>
                              </p:par>
                              <p:par>
                                <p:cTn id="34" presetID="10" presetClass="entr" presetSubtype="0" fill="hold" nodeType="withEffect">
                                  <p:stCondLst>
                                    <p:cond delay="0"/>
                                  </p:stCondLst>
                                  <p:childTnLst>
                                    <p:set>
                                      <p:cBhvr>
                                        <p:cTn id="35" dur="1" fill="hold">
                                          <p:stCondLst>
                                            <p:cond delay="0"/>
                                          </p:stCondLst>
                                        </p:cTn>
                                        <p:tgtEl>
                                          <p:spTgt spid="267"/>
                                        </p:tgtEl>
                                        <p:attrNameLst>
                                          <p:attrName>style.visibility</p:attrName>
                                        </p:attrNameLst>
                                      </p:cBhvr>
                                      <p:to>
                                        <p:strVal val="visible"/>
                                      </p:to>
                                    </p:set>
                                    <p:animEffect transition="in" filter="fade">
                                      <p:cBhvr>
                                        <p:cTn id="36"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p:nvPr/>
        </p:nvSpPr>
        <p:spPr>
          <a:xfrm>
            <a:off x="152400" y="152400"/>
            <a:ext cx="8686800" cy="685800"/>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1">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KHÁI NIỆM LIÊN QUAN ĐẾN XÂM HẠI TÌNH DỤC</a:t>
            </a:r>
            <a:endParaRPr/>
          </a:p>
        </p:txBody>
      </p:sp>
      <p:sp>
        <p:nvSpPr>
          <p:cNvPr id="232" name="Google Shape;232;p29"/>
          <p:cNvSpPr/>
          <p:nvPr/>
        </p:nvSpPr>
        <p:spPr>
          <a:xfrm>
            <a:off x="152400" y="914400"/>
            <a:ext cx="8763000" cy="5479642"/>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30000"/>
              </a:lnSpc>
              <a:spcBef>
                <a:spcPts val="0"/>
              </a:spcBef>
              <a:spcAft>
                <a:spcPts val="0"/>
              </a:spcAft>
              <a:buClr>
                <a:schemeClr val="dk1"/>
              </a:buClr>
              <a:buSzPts val="2600"/>
              <a:buFont typeface="Noto Sans Symbols"/>
              <a:buChar char="❖"/>
            </a:pPr>
            <a:r>
              <a:rPr lang="en-US" sz="2600" b="1" i="1" dirty="0" err="1">
                <a:solidFill>
                  <a:schemeClr val="dk1"/>
                </a:solidFill>
                <a:latin typeface="Calibri"/>
                <a:ea typeface="Calibri"/>
                <a:cs typeface="Calibri"/>
                <a:sym typeface="Calibri"/>
              </a:rPr>
              <a:t>Quấy</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rối</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tình</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dục</a:t>
            </a:r>
            <a:r>
              <a:rPr lang="en-US" sz="2600" i="1" dirty="0">
                <a:solidFill>
                  <a:schemeClr val="dk1"/>
                </a:solidFill>
                <a:latin typeface="Calibri"/>
                <a:ea typeface="Calibri"/>
                <a:cs typeface="Calibri"/>
                <a:sym typeface="Calibri"/>
              </a:rPr>
              <a:t>: bao </a:t>
            </a:r>
            <a:r>
              <a:rPr lang="en-US" sz="2600" i="1" dirty="0" err="1">
                <a:solidFill>
                  <a:schemeClr val="dk1"/>
                </a:solidFill>
                <a:latin typeface="Calibri"/>
                <a:ea typeface="Calibri"/>
                <a:cs typeface="Calibri"/>
                <a:sym typeface="Calibri"/>
              </a:rPr>
              <a:t>gồm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các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bình</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luận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cử</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chỉ</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hành</a:t>
            </a:r>
            <a:r>
              <a:rPr lang="en-US" sz="2600" i="1" dirty="0">
                <a:solidFill>
                  <a:schemeClr val="dk1"/>
                </a:solidFill>
                <a:latin typeface="Calibri"/>
                <a:ea typeface="Calibri"/>
                <a:cs typeface="Calibri"/>
                <a:sym typeface="Calibri"/>
              </a:rPr>
              <a:t> vi </a:t>
            </a:r>
            <a:r>
              <a:rPr lang="en-US" sz="2600" i="1" dirty="0" err="1">
                <a:solidFill>
                  <a:schemeClr val="dk1"/>
                </a:solidFill>
                <a:latin typeface="Calibri"/>
                <a:ea typeface="Calibri"/>
                <a:cs typeface="Calibri"/>
                <a:sym typeface="Calibri"/>
              </a:rPr>
              <a:t>với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mục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đích</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làm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tổn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thương</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xúc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phạm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hoặc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hạ</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thấp</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nhân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phẩm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của</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người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khác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liên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quan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tới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tình</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dục</a:t>
            </a:r>
            <a:endParaRPr sz="2600" dirty="0">
              <a:solidFill>
                <a:schemeClr val="dk1"/>
              </a:solidFill>
              <a:latin typeface="Calibri"/>
              <a:ea typeface="Calibri"/>
              <a:cs typeface="Calibri"/>
              <a:sym typeface="Calibri"/>
            </a:endParaRPr>
          </a:p>
          <a:p>
            <a:pPr marL="457200" marR="0" lvl="0" indent="-457200" algn="just" rtl="0">
              <a:lnSpc>
                <a:spcPct val="130000"/>
              </a:lnSpc>
              <a:spcBef>
                <a:spcPts val="600"/>
              </a:spcBef>
              <a:spcAft>
                <a:spcPts val="0"/>
              </a:spcAft>
              <a:buClr>
                <a:schemeClr val="dk1"/>
              </a:buClr>
              <a:buSzPts val="2600"/>
              <a:buFont typeface="Noto Sans Symbols"/>
              <a:buChar char="❖"/>
            </a:pPr>
            <a:r>
              <a:rPr lang="en-US" sz="2600" b="1" i="1" dirty="0" err="1">
                <a:solidFill>
                  <a:schemeClr val="dk1"/>
                </a:solidFill>
                <a:latin typeface="Calibri"/>
                <a:ea typeface="Calibri"/>
                <a:cs typeface="Calibri"/>
                <a:sym typeface="Calibri"/>
              </a:rPr>
              <a:t>Xâm</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hại</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tình</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dục</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trẻ</a:t>
            </a:r>
            <a:r>
              <a:rPr lang="en-US" sz="2600" b="1" i="1" dirty="0">
                <a:solidFill>
                  <a:schemeClr val="dk1"/>
                </a:solidFill>
                <a:latin typeface="Calibri"/>
                <a:ea typeface="Calibri"/>
                <a:cs typeface="Calibri"/>
                <a:sym typeface="Calibri"/>
              </a:rPr>
              <a:t> </a:t>
            </a:r>
            <a:r>
              <a:rPr lang="en-US" sz="2600" b="1" i="1" dirty="0" err="1">
                <a:solidFill>
                  <a:schemeClr val="dk1"/>
                </a:solidFill>
                <a:latin typeface="Calibri"/>
                <a:ea typeface="Calibri"/>
                <a:cs typeface="Calibri"/>
                <a:sym typeface="Calibri"/>
              </a:rPr>
              <a:t>em</a:t>
            </a:r>
            <a:r>
              <a:rPr lang="en-US" sz="2600" b="1"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Là</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việc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dùng</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vũ</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lực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đe</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dọa</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dùng</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vũ</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lực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ép</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buộc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lôi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kéo</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dụ</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dỗ</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trẻ</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em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tham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gia</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vào</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các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hành</a:t>
            </a:r>
            <a:r>
              <a:rPr lang="en-US" sz="2600" i="1" dirty="0">
                <a:solidFill>
                  <a:schemeClr val="dk1"/>
                </a:solidFill>
                <a:latin typeface="Calibri"/>
                <a:ea typeface="Calibri"/>
                <a:cs typeface="Calibri"/>
                <a:sym typeface="Calibri"/>
              </a:rPr>
              <a:t> vi </a:t>
            </a:r>
            <a:r>
              <a:rPr lang="en-US" sz="2600" i="1" dirty="0" err="1">
                <a:solidFill>
                  <a:schemeClr val="dk1"/>
                </a:solidFill>
                <a:latin typeface="Calibri"/>
                <a:ea typeface="Calibri"/>
                <a:cs typeface="Calibri"/>
                <a:sym typeface="Calibri"/>
              </a:rPr>
              <a:t>liên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quan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đến</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tình</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dục</a:t>
            </a:r>
            <a:r>
              <a:rPr lang="en-US" sz="2600" i="1" dirty="0">
                <a:solidFill>
                  <a:schemeClr val="dk1"/>
                </a:solidFill>
                <a:latin typeface="Calibri"/>
                <a:ea typeface="Calibri"/>
                <a:cs typeface="Calibri"/>
                <a:sym typeface="Calibri"/>
              </a:rPr>
              <a:t>, bao </a:t>
            </a:r>
            <a:r>
              <a:rPr lang="en-US" sz="2600" i="1" dirty="0" err="1">
                <a:solidFill>
                  <a:schemeClr val="dk1"/>
                </a:solidFill>
                <a:latin typeface="Calibri"/>
                <a:ea typeface="Calibri"/>
                <a:cs typeface="Calibri"/>
                <a:sym typeface="Calibri"/>
              </a:rPr>
              <a:t>gồm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hiếp</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dâm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cưỡng</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dâm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giao</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cấu</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dâm</a:t>
            </a:r>
            <a:r>
              <a:rPr lang="en-US" sz="2600" i="1" dirty="0">
                <a:solidFill>
                  <a:schemeClr val="dk1"/>
                </a:solidFill>
                <a:latin typeface="Calibri"/>
                <a:ea typeface="Calibri"/>
                <a:cs typeface="Calibri"/>
                <a:sym typeface="Calibri"/>
              </a:rPr>
              <a:t> ô </a:t>
            </a:r>
            <a:r>
              <a:rPr lang="en-US" sz="2600" i="1" dirty="0" err="1">
                <a:solidFill>
                  <a:schemeClr val="dk1"/>
                </a:solidFill>
                <a:latin typeface="Calibri"/>
                <a:ea typeface="Calibri"/>
                <a:cs typeface="Calibri"/>
                <a:sym typeface="Calibri"/>
              </a:rPr>
              <a:t>với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trẻ</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em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và</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sử</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dụng</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trẻ</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em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vào</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mục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đích</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mại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dâm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khiêu</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dâm</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dưới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mọi</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hình</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thức</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Luật</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trẻ</a:t>
            </a:r>
            <a:r>
              <a:rPr lang="en-US" sz="2600" i="1" dirty="0">
                <a:solidFill>
                  <a:schemeClr val="dk1"/>
                </a:solidFill>
                <a:latin typeface="Calibri"/>
                <a:ea typeface="Calibri"/>
                <a:cs typeface="Calibri"/>
                <a:sym typeface="Calibri"/>
              </a:rPr>
              <a:t> </a:t>
            </a:r>
            <a:r>
              <a:rPr lang="en-US" sz="2600" i="1" dirty="0" err="1">
                <a:solidFill>
                  <a:schemeClr val="dk1"/>
                </a:solidFill>
                <a:latin typeface="Calibri"/>
                <a:ea typeface="Calibri"/>
                <a:cs typeface="Calibri"/>
                <a:sym typeface="Calibri"/>
              </a:rPr>
              <a:t>em</a:t>
            </a:r>
            <a:r>
              <a:rPr lang="en-US" sz="2600" i="1" dirty="0">
                <a:solidFill>
                  <a:schemeClr val="dk1"/>
                </a:solidFill>
                <a:latin typeface="Calibri"/>
                <a:ea typeface="Calibri"/>
                <a:cs typeface="Calibri"/>
                <a:sym typeface="Calibri"/>
              </a:rPr>
              <a:t>, 2016)</a:t>
            </a:r>
            <a:endParaRPr dirty="0"/>
          </a:p>
          <a:p>
            <a:pPr marL="457200" marR="0" lvl="0" indent="-457200" algn="just" rtl="0">
              <a:lnSpc>
                <a:spcPct val="120000"/>
              </a:lnSpc>
              <a:spcBef>
                <a:spcPts val="600"/>
              </a:spcBef>
              <a:spcAft>
                <a:spcPts val="0"/>
              </a:spcAft>
              <a:buClr>
                <a:srgbClr val="0000FF"/>
              </a:buClr>
              <a:buSzPts val="2800"/>
              <a:buFont typeface="Noto Sans Symbols"/>
              <a:buChar char="⮚"/>
            </a:pPr>
            <a:r>
              <a:rPr lang="en-US" sz="2800" dirty="0" err="1">
                <a:solidFill>
                  <a:srgbClr val="0000FF"/>
                </a:solidFill>
                <a:latin typeface="Calibri"/>
                <a:ea typeface="Calibri"/>
                <a:cs typeface="Calibri"/>
                <a:sym typeface="Calibri"/>
              </a:rPr>
              <a:t>Như</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vậy</a:t>
            </a:r>
            <a:r>
              <a:rPr lang="en-US" sz="2800" dirty="0">
                <a:solidFill>
                  <a:srgbClr val="0000FF"/>
                </a:solidFill>
                <a:latin typeface="Calibri"/>
                <a:ea typeface="Calibri"/>
                <a:cs typeface="Calibri"/>
                <a:sym typeface="Calibri"/>
              </a:rPr>
              <a:t>, QRTD/XHTD </a:t>
            </a:r>
            <a:r>
              <a:rPr lang="en-US" sz="2800" dirty="0" err="1">
                <a:solidFill>
                  <a:srgbClr val="0000FF"/>
                </a:solidFill>
                <a:latin typeface="Calibri"/>
                <a:ea typeface="Calibri"/>
                <a:cs typeface="Calibri"/>
                <a:sym typeface="Calibri"/>
              </a:rPr>
              <a:t>trẻ</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em</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trong</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trường</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học</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là</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một</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dạng</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của</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bạo</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lực</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học</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đường</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trên</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cơ</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sở</a:t>
            </a:r>
            <a:r>
              <a:rPr lang="en-US" sz="2800" dirty="0">
                <a:solidFill>
                  <a:srgbClr val="0000FF"/>
                </a:solidFill>
                <a:latin typeface="Calibri"/>
                <a:ea typeface="Calibri"/>
                <a:cs typeface="Calibri"/>
                <a:sym typeface="Calibri"/>
              </a:rPr>
              <a:t> </a:t>
            </a:r>
            <a:r>
              <a:rPr lang="en-US" sz="2800" dirty="0" err="1">
                <a:solidFill>
                  <a:srgbClr val="0000FF"/>
                </a:solidFill>
                <a:latin typeface="Calibri"/>
                <a:ea typeface="Calibri"/>
                <a:cs typeface="Calibri"/>
                <a:sym typeface="Calibri"/>
              </a:rPr>
              <a:t>giới</a:t>
            </a:r>
            <a:endParaRPr sz="2800" dirty="0">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500"/>
                                        <p:tgtEl>
                                          <p:spTgt spid="23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2">
                                            <p:txEl>
                                              <p:pRg st="0" end="0"/>
                                            </p:txEl>
                                          </p:spTgt>
                                        </p:tgtEl>
                                        <p:attrNameLst>
                                          <p:attrName>style.visibility</p:attrName>
                                        </p:attrNameLst>
                                      </p:cBhvr>
                                      <p:to>
                                        <p:strVal val="visible"/>
                                      </p:to>
                                    </p:set>
                                    <p:anim calcmode="lin" valueType="num">
                                      <p:cBhvr additive="base">
                                        <p:cTn id="12" dur="500" fill="hold"/>
                                        <p:tgtEl>
                                          <p:spTgt spid="2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2">
                                            <p:txEl>
                                              <p:pRg st="1" end="1"/>
                                            </p:txEl>
                                          </p:spTgt>
                                        </p:tgtEl>
                                        <p:attrNameLst>
                                          <p:attrName>style.visibility</p:attrName>
                                        </p:attrNameLst>
                                      </p:cBhvr>
                                      <p:to>
                                        <p:strVal val="visible"/>
                                      </p:to>
                                    </p:set>
                                    <p:anim calcmode="lin" valueType="num">
                                      <p:cBhvr additive="base">
                                        <p:cTn id="18" dur="500" fill="hold"/>
                                        <p:tgtEl>
                                          <p:spTgt spid="23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2">
                                            <p:txEl>
                                              <p:pRg st="2" end="2"/>
                                            </p:txEl>
                                          </p:spTgt>
                                        </p:tgtEl>
                                        <p:attrNameLst>
                                          <p:attrName>style.visibility</p:attrName>
                                        </p:attrNameLst>
                                      </p:cBhvr>
                                      <p:to>
                                        <p:strVal val="visible"/>
                                      </p:to>
                                    </p:set>
                                    <p:anim calcmode="lin" valueType="num">
                                      <p:cBhvr additive="base">
                                        <p:cTn id="24" dur="500" fill="hold"/>
                                        <p:tgtEl>
                                          <p:spTgt spid="23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p:nvPr/>
        </p:nvSpPr>
        <p:spPr>
          <a:xfrm>
            <a:off x="179388" y="284202"/>
            <a:ext cx="871378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D10074"/>
                </a:solidFill>
                <a:latin typeface="Arial"/>
                <a:ea typeface="Arial"/>
                <a:cs typeface="Arial"/>
                <a:sym typeface="Arial"/>
              </a:rPr>
              <a:t>CÁC HÀNH VI QUẤY RỐI TÌNH DỤC HỌC SINH </a:t>
            </a:r>
            <a:endParaRPr sz="3000" b="1">
              <a:solidFill>
                <a:srgbClr val="D10074"/>
              </a:solidFill>
              <a:latin typeface="Arial"/>
              <a:ea typeface="Arial"/>
              <a:cs typeface="Arial"/>
              <a:sym typeface="Arial"/>
            </a:endParaRPr>
          </a:p>
        </p:txBody>
      </p:sp>
      <p:sp>
        <p:nvSpPr>
          <p:cNvPr id="281" name="Google Shape;281;p34"/>
          <p:cNvSpPr txBox="1"/>
          <p:nvPr/>
        </p:nvSpPr>
        <p:spPr>
          <a:xfrm>
            <a:off x="179388" y="969963"/>
            <a:ext cx="8713787" cy="5126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5000"/>
              </a:lnSpc>
              <a:spcBef>
                <a:spcPts val="0"/>
              </a:spcBef>
              <a:spcAft>
                <a:spcPts val="0"/>
              </a:spcAft>
              <a:buClr>
                <a:srgbClr val="0000FF"/>
              </a:buClr>
              <a:buSzPts val="2800"/>
              <a:buFont typeface="Noto Sans Symbols"/>
              <a:buChar char="⮚"/>
            </a:pPr>
            <a:r>
              <a:rPr lang="en-US" sz="2800" b="1">
                <a:solidFill>
                  <a:srgbClr val="0000FF"/>
                </a:solidFill>
                <a:latin typeface="Calibri"/>
                <a:ea typeface="Calibri"/>
                <a:cs typeface="Calibri"/>
                <a:sym typeface="Calibri"/>
              </a:rPr>
              <a:t>Đụng chạm, cấu, sờ vào người không mong muốn</a:t>
            </a:r>
            <a:endParaRPr sz="2800" b="1">
              <a:solidFill>
                <a:srgbClr val="0000FF"/>
              </a:solidFill>
              <a:latin typeface="Calibri"/>
              <a:ea typeface="Calibri"/>
              <a:cs typeface="Calibri"/>
              <a:sym typeface="Calibri"/>
            </a:endParaRPr>
          </a:p>
          <a:p>
            <a:pPr marL="342900" marR="0" lvl="0" indent="-342900" algn="l" rtl="0">
              <a:lnSpc>
                <a:spcPct val="105000"/>
              </a:lnSpc>
              <a:spcBef>
                <a:spcPts val="1000"/>
              </a:spcBef>
              <a:spcAft>
                <a:spcPts val="0"/>
              </a:spcAft>
              <a:buClr>
                <a:srgbClr val="0000FF"/>
              </a:buClr>
              <a:buSzPts val="2800"/>
              <a:buFont typeface="Noto Sans Symbols"/>
              <a:buChar char="⮚"/>
            </a:pPr>
            <a:r>
              <a:rPr lang="en-US" sz="2800" b="1">
                <a:solidFill>
                  <a:srgbClr val="0000FF"/>
                </a:solidFill>
                <a:latin typeface="Calibri"/>
                <a:ea typeface="Calibri"/>
                <a:cs typeface="Calibri"/>
                <a:sym typeface="Calibri"/>
              </a:rPr>
              <a:t>Trẻ bị cài bẫy, bị buộc nghe kể chuyện tục tĩu, gợi dục</a:t>
            </a:r>
            <a:endParaRPr sz="2800" b="1">
              <a:solidFill>
                <a:srgbClr val="0000FF"/>
              </a:solidFill>
              <a:latin typeface="Calibri"/>
              <a:ea typeface="Calibri"/>
              <a:cs typeface="Calibri"/>
              <a:sym typeface="Calibri"/>
            </a:endParaRPr>
          </a:p>
          <a:p>
            <a:pPr marL="342900" marR="0" lvl="0" indent="-342900" algn="l" rtl="0">
              <a:lnSpc>
                <a:spcPct val="105000"/>
              </a:lnSpc>
              <a:spcBef>
                <a:spcPts val="1000"/>
              </a:spcBef>
              <a:spcAft>
                <a:spcPts val="0"/>
              </a:spcAft>
              <a:buClr>
                <a:srgbClr val="0000FF"/>
              </a:buClr>
              <a:buSzPts val="2800"/>
              <a:buFont typeface="Noto Sans Symbols"/>
              <a:buChar char="⮚"/>
            </a:pPr>
            <a:r>
              <a:rPr lang="en-US" sz="2800" b="1">
                <a:solidFill>
                  <a:srgbClr val="0000FF"/>
                </a:solidFill>
                <a:latin typeface="Calibri"/>
                <a:ea typeface="Calibri"/>
                <a:cs typeface="Calibri"/>
                <a:sym typeface="Calibri"/>
              </a:rPr>
              <a:t>Trẻ bị gán vào những hình vẽ gợi dục (VD trên tường nhà vệ sinh của trường)</a:t>
            </a:r>
            <a:endParaRPr/>
          </a:p>
          <a:p>
            <a:pPr marL="342900" marR="0" lvl="0" indent="-342900" algn="l" rtl="0">
              <a:lnSpc>
                <a:spcPct val="105000"/>
              </a:lnSpc>
              <a:spcBef>
                <a:spcPts val="1000"/>
              </a:spcBef>
              <a:spcAft>
                <a:spcPts val="0"/>
              </a:spcAft>
              <a:buClr>
                <a:srgbClr val="0000FF"/>
              </a:buClr>
              <a:buSzPts val="2800"/>
              <a:buFont typeface="Noto Sans Symbols"/>
              <a:buChar char="⮚"/>
            </a:pPr>
            <a:r>
              <a:rPr lang="en-US" sz="2800" b="1">
                <a:solidFill>
                  <a:srgbClr val="0000FF"/>
                </a:solidFill>
                <a:latin typeface="Calibri"/>
                <a:ea typeface="Calibri"/>
                <a:cs typeface="Calibri"/>
                <a:sym typeface="Calibri"/>
              </a:rPr>
              <a:t>Trẻ bị đưa ra làm mục tiêu cho các hành vi, cử chỉ gợi dục</a:t>
            </a:r>
            <a:endParaRPr sz="2800" b="1">
              <a:solidFill>
                <a:srgbClr val="0000FF"/>
              </a:solidFill>
              <a:latin typeface="Calibri"/>
              <a:ea typeface="Calibri"/>
              <a:cs typeface="Calibri"/>
              <a:sym typeface="Calibri"/>
            </a:endParaRPr>
          </a:p>
          <a:p>
            <a:pPr marL="342900" marR="0" lvl="0" indent="-342900" algn="l" rtl="0">
              <a:lnSpc>
                <a:spcPct val="105000"/>
              </a:lnSpc>
              <a:spcBef>
                <a:spcPts val="1000"/>
              </a:spcBef>
              <a:spcAft>
                <a:spcPts val="0"/>
              </a:spcAft>
              <a:buClr>
                <a:srgbClr val="0000FF"/>
              </a:buClr>
              <a:buSzPts val="2800"/>
              <a:buFont typeface="Noto Sans Symbols"/>
              <a:buChar char="⮚"/>
            </a:pPr>
            <a:r>
              <a:rPr lang="en-US" sz="2800" b="1">
                <a:solidFill>
                  <a:srgbClr val="0000FF"/>
                </a:solidFill>
                <a:latin typeface="Calibri"/>
                <a:ea typeface="Calibri"/>
                <a:cs typeface="Calibri"/>
                <a:sym typeface="Calibri"/>
              </a:rPr>
              <a:t>Trẻ bị tung tin đồn xấu về tình dục hoặc bị gợi ý về tình dục</a:t>
            </a:r>
            <a:endParaRPr sz="2800" b="1">
              <a:solidFill>
                <a:srgbClr val="0000FF"/>
              </a:solidFill>
              <a:latin typeface="Calibri"/>
              <a:ea typeface="Calibri"/>
              <a:cs typeface="Calibri"/>
              <a:sym typeface="Calibri"/>
            </a:endParaRPr>
          </a:p>
          <a:p>
            <a:pPr marL="342900" marR="0" lvl="0" indent="-342900" algn="l" rtl="0">
              <a:lnSpc>
                <a:spcPct val="105000"/>
              </a:lnSpc>
              <a:spcBef>
                <a:spcPts val="1000"/>
              </a:spcBef>
              <a:spcAft>
                <a:spcPts val="0"/>
              </a:spcAft>
              <a:buClr>
                <a:srgbClr val="0000FF"/>
              </a:buClr>
              <a:buSzPts val="2800"/>
              <a:buFont typeface="Noto Sans Symbols"/>
              <a:buChar char="⮚"/>
            </a:pPr>
            <a:r>
              <a:rPr lang="en-US" sz="2800" b="1">
                <a:solidFill>
                  <a:srgbClr val="0000FF"/>
                </a:solidFill>
                <a:latin typeface="Calibri"/>
                <a:ea typeface="Calibri"/>
                <a:cs typeface="Calibri"/>
                <a:sym typeface="Calibri"/>
              </a:rPr>
              <a:t>Trẻ bị lột quần áo hoặc bị nhìn ai đó cởi hết quần áo</a:t>
            </a:r>
            <a:endParaRPr sz="2800" b="1">
              <a:solidFill>
                <a:srgbClr val="0000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p:nvPr/>
        </p:nvSpPr>
        <p:spPr>
          <a:xfrm>
            <a:off x="165100" y="241300"/>
            <a:ext cx="8713788" cy="492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F0000"/>
                </a:solidFill>
                <a:latin typeface="Arial"/>
                <a:ea typeface="Arial"/>
                <a:cs typeface="Arial"/>
                <a:sym typeface="Arial"/>
              </a:rPr>
              <a:t>CÁC HÀNH VI XÂM HẠI TÌNH DỤC KHÔNG TIẾP XÚC</a:t>
            </a:r>
            <a:endParaRPr sz="2600" b="1">
              <a:solidFill>
                <a:srgbClr val="FF0000"/>
              </a:solidFill>
              <a:latin typeface="Arial"/>
              <a:ea typeface="Arial"/>
              <a:cs typeface="Arial"/>
              <a:sym typeface="Arial"/>
            </a:endParaRPr>
          </a:p>
        </p:txBody>
      </p:sp>
      <p:sp>
        <p:nvSpPr>
          <p:cNvPr id="287" name="Google Shape;287;p35"/>
          <p:cNvSpPr txBox="1"/>
          <p:nvPr/>
        </p:nvSpPr>
        <p:spPr>
          <a:xfrm>
            <a:off x="355600" y="771525"/>
            <a:ext cx="8523288" cy="52736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5000"/>
              </a:lnSpc>
              <a:spcBef>
                <a:spcPts val="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Phô bày bộ phận sinh dục trước mặ̣t HS</a:t>
            </a:r>
            <a:endParaRPr sz="23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Cho HS tranh, sách, truyện, phim khiêu dâm</a:t>
            </a:r>
            <a:endParaRPr sz="23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Chụp ảnh HS cho mục đí́ch tì̀nh dục</a:t>
            </a:r>
            <a:endParaRPr sz="23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Yêu cầ̀u HS phô bày bộ phận sinh dục cho anh/chị ta xem</a:t>
            </a:r>
            <a:endParaRPr sz="23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Khuyến khí́ch HS xem hoặc nghe các âm thanh kí́ch dục</a:t>
            </a:r>
            <a:endParaRPr sz="23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Nhì̀n HS khi chưa mặ̣c quầ̀n áo hoặc ngó́ HS trong nhà tắm/nhà vệ sinh</a:t>
            </a:r>
            <a:endParaRPr sz="23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Gửi các tin nhắn yêu đương/thư tì̀nh tới HS </a:t>
            </a:r>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Dùng những lời nó́i thô tục trước mặ̣t HS</a:t>
            </a:r>
            <a:endParaRPr/>
          </a:p>
          <a:p>
            <a:pPr marL="342900" marR="0" lvl="0" indent="-342900" algn="l" rtl="0">
              <a:lnSpc>
                <a:spcPct val="105000"/>
              </a:lnSpc>
              <a:spcBef>
                <a:spcPts val="1000"/>
              </a:spcBef>
              <a:spcAft>
                <a:spcPts val="0"/>
              </a:spcAft>
              <a:buClr>
                <a:srgbClr val="0000FF"/>
              </a:buClr>
              <a:buSzPts val="2300"/>
              <a:buFont typeface="Noto Sans Symbols"/>
              <a:buChar char="⮚"/>
            </a:pPr>
            <a:r>
              <a:rPr lang="en-US" sz="2300" b="1">
                <a:solidFill>
                  <a:srgbClr val="0000FF"/>
                </a:solidFill>
                <a:latin typeface="Arial"/>
                <a:ea typeface="Arial"/>
                <a:cs typeface="Arial"/>
                <a:sym typeface="Arial"/>
              </a:rPr>
              <a:t>Sử dụng các hì̀nh ảnh của HS đưa lên internet với mục đích liên quan đến tình dục</a:t>
            </a:r>
            <a:endParaRPr sz="2300">
              <a:solidFill>
                <a:srgbClr val="0000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p:nvPr/>
        </p:nvSpPr>
        <p:spPr>
          <a:xfrm>
            <a:off x="165100" y="393700"/>
            <a:ext cx="8713788"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CÁC HÀNH VI XÂM HẠI TÌNH DỤC CÓ TIẾP XÚC</a:t>
            </a:r>
            <a:endParaRPr sz="2800" b="1">
              <a:solidFill>
                <a:srgbClr val="FF0000"/>
              </a:solidFill>
              <a:latin typeface="Arial"/>
              <a:ea typeface="Arial"/>
              <a:cs typeface="Arial"/>
              <a:sym typeface="Arial"/>
            </a:endParaRPr>
          </a:p>
        </p:txBody>
      </p:sp>
      <p:sp>
        <p:nvSpPr>
          <p:cNvPr id="293" name="Google Shape;293;p36"/>
          <p:cNvSpPr txBox="1"/>
          <p:nvPr/>
        </p:nvSpPr>
        <p:spPr>
          <a:xfrm>
            <a:off x="355600" y="917575"/>
            <a:ext cx="8402638" cy="5635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5000"/>
              </a:lnSpc>
              <a:spcBef>
                <a:spcPts val="0"/>
              </a:spcBef>
              <a:spcAft>
                <a:spcPts val="0"/>
              </a:spcAft>
              <a:buClr>
                <a:srgbClr val="0000FF"/>
              </a:buClr>
              <a:buSzPts val="2400"/>
              <a:buFont typeface="Noto Sans Symbols"/>
              <a:buChar char="⮚"/>
            </a:pPr>
            <a:r>
              <a:rPr lang="en-US" sz="2400" b="1">
                <a:solidFill>
                  <a:srgbClr val="0000FF"/>
                </a:solidFill>
                <a:latin typeface="Arial"/>
                <a:ea typeface="Arial"/>
                <a:cs typeface="Arial"/>
                <a:sym typeface="Arial"/>
              </a:rPr>
              <a:t>Sờ vào bộ phận sinh dục hoặc cơ thể̉ HS với mục đí́ch tì̀nh dục</a:t>
            </a:r>
            <a:endParaRPr sz="24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400"/>
              <a:buFont typeface="Noto Sans Symbols"/>
              <a:buChar char="⮚"/>
            </a:pPr>
            <a:r>
              <a:rPr lang="en-US" sz="2400" b="1">
                <a:solidFill>
                  <a:srgbClr val="0000FF"/>
                </a:solidFill>
                <a:latin typeface="Arial"/>
                <a:ea typeface="Arial"/>
                <a:cs typeface="Arial"/>
                <a:sym typeface="Arial"/>
              </a:rPr>
              <a:t>Yêu cầu HS sờ vào bộ phận sinh dục của đố́i tượng hoặc chơi các trò chơi tì̀nh dục</a:t>
            </a:r>
            <a:endParaRPr sz="24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400"/>
              <a:buFont typeface="Noto Sans Symbols"/>
              <a:buChar char="⮚"/>
            </a:pPr>
            <a:r>
              <a:rPr lang="en-US" sz="2400" b="1">
                <a:solidFill>
                  <a:srgbClr val="0000FF"/>
                </a:solidFill>
                <a:latin typeface="Arial"/>
                <a:ea typeface="Arial"/>
                <a:cs typeface="Arial"/>
                <a:sym typeface="Arial"/>
              </a:rPr>
              <a:t>Đưa các vật dụng hoặc bộ phận cơ thể̉ (như ngó́n tay, lưỡi, dương vật) vào âm đạo hay hậu môn, miệng của trẻ với mục đí́ch quan hệ tì̀nh dục.</a:t>
            </a:r>
            <a:endParaRPr sz="24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400"/>
              <a:buFont typeface="Noto Sans Symbols"/>
              <a:buChar char="⮚"/>
            </a:pPr>
            <a:r>
              <a:rPr lang="en-US" sz="2400" b="1">
                <a:solidFill>
                  <a:srgbClr val="0000FF"/>
                </a:solidFill>
                <a:latin typeface="Arial"/>
                <a:ea typeface="Arial"/>
                <a:cs typeface="Arial"/>
                <a:sym typeface="Arial"/>
              </a:rPr>
              <a:t>Quan hệ tì̀nh dục bằ̀ng đường miệng, âm đạo hay hậu môn;</a:t>
            </a:r>
            <a:endParaRPr sz="24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400"/>
              <a:buFont typeface="Noto Sans Symbols"/>
              <a:buChar char="⮚"/>
            </a:pPr>
            <a:r>
              <a:rPr lang="en-US" sz="2400" b="1">
                <a:solidFill>
                  <a:srgbClr val="0000FF"/>
                </a:solidFill>
                <a:latin typeface="Arial"/>
                <a:ea typeface="Arial"/>
                <a:cs typeface="Arial"/>
                <a:sym typeface="Arial"/>
              </a:rPr>
              <a:t>Ép buộc HS thực hiện các hành vi gợi dục</a:t>
            </a:r>
            <a:endParaRPr sz="2400" b="1">
              <a:solidFill>
                <a:srgbClr val="0000FF"/>
              </a:solidFill>
              <a:latin typeface="Arial"/>
              <a:ea typeface="Arial"/>
              <a:cs typeface="Arial"/>
              <a:sym typeface="Arial"/>
            </a:endParaRPr>
          </a:p>
          <a:p>
            <a:pPr marL="342900" marR="0" lvl="0" indent="-342900" algn="l" rtl="0">
              <a:lnSpc>
                <a:spcPct val="105000"/>
              </a:lnSpc>
              <a:spcBef>
                <a:spcPts val="1000"/>
              </a:spcBef>
              <a:spcAft>
                <a:spcPts val="0"/>
              </a:spcAft>
              <a:buClr>
                <a:srgbClr val="0000FF"/>
              </a:buClr>
              <a:buSzPts val="2400"/>
              <a:buFont typeface="Noto Sans Symbols"/>
              <a:buChar char="⮚"/>
            </a:pPr>
            <a:r>
              <a:rPr lang="en-US" sz="2400" b="1">
                <a:solidFill>
                  <a:srgbClr val="0000FF"/>
                </a:solidFill>
                <a:latin typeface="Arial"/>
                <a:ea typeface="Arial"/>
                <a:cs typeface="Arial"/>
                <a:sym typeface="Arial"/>
              </a:rPr>
              <a:t>Ép buộc HS quan hệ tì̀nh dục hoặc lôi kéo HS vào các hành vi tình dục với HS hoặc với người lớn</a:t>
            </a:r>
            <a:endParaRPr sz="2400" b="1">
              <a:solidFill>
                <a:srgbClr val="0000FF"/>
              </a:solidFill>
              <a:latin typeface="Arial"/>
              <a:ea typeface="Arial"/>
              <a:cs typeface="Arial"/>
              <a:sym typeface="Arial"/>
            </a:endParaRPr>
          </a:p>
          <a:p>
            <a:pPr marL="342900" marR="0" lvl="0" indent="-190500" algn="l" rtl="0">
              <a:lnSpc>
                <a:spcPct val="105000"/>
              </a:lnSpc>
              <a:spcBef>
                <a:spcPts val="1000"/>
              </a:spcBef>
              <a:spcAft>
                <a:spcPts val="0"/>
              </a:spcAft>
              <a:buClr>
                <a:schemeClr val="dk1"/>
              </a:buClr>
              <a:buSzPts val="2400"/>
              <a:buFont typeface="Noto Sans Symbols"/>
              <a:buNone/>
            </a:pPr>
            <a:endParaRPr sz="2400">
              <a:solidFill>
                <a:srgbClr val="0000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p:nvPr/>
        </p:nvSpPr>
        <p:spPr>
          <a:xfrm>
            <a:off x="457200" y="1254250"/>
            <a:ext cx="7793037" cy="4983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3200" b="1">
                <a:solidFill>
                  <a:srgbClr val="C00000"/>
                </a:solidFill>
                <a:latin typeface="Calibri"/>
                <a:ea typeface="Calibri"/>
                <a:cs typeface="Calibri"/>
                <a:sym typeface="Calibri"/>
              </a:rPr>
              <a:t>Hoạt động 3: THẢO LUẬN TÌNH HUỐNG</a:t>
            </a:r>
            <a:endParaRPr/>
          </a:p>
        </p:txBody>
      </p:sp>
      <p:sp>
        <p:nvSpPr>
          <p:cNvPr id="299" name="Google Shape;299;p37"/>
          <p:cNvSpPr/>
          <p:nvPr/>
        </p:nvSpPr>
        <p:spPr>
          <a:xfrm>
            <a:off x="457200" y="76200"/>
            <a:ext cx="738188" cy="809625"/>
          </a:xfrm>
          <a:prstGeom prst="ellipse">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3</a:t>
            </a:r>
            <a:endParaRPr/>
          </a:p>
        </p:txBody>
      </p:sp>
      <p:sp>
        <p:nvSpPr>
          <p:cNvPr id="300" name="Google Shape;300;p37"/>
          <p:cNvSpPr/>
          <p:nvPr/>
        </p:nvSpPr>
        <p:spPr>
          <a:xfrm>
            <a:off x="1143000" y="76200"/>
            <a:ext cx="7107238" cy="1066800"/>
          </a:xfrm>
          <a:prstGeom prst="flowChartAlternateProcess">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HỆ QUẢ VÀ NGUYÊN NHÂN</a:t>
            </a:r>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CỦA BLHĐTCSG</a:t>
            </a:r>
            <a:endParaRPr/>
          </a:p>
        </p:txBody>
      </p:sp>
      <p:sp>
        <p:nvSpPr>
          <p:cNvPr id="301" name="Google Shape;301;p37"/>
          <p:cNvSpPr txBox="1"/>
          <p:nvPr/>
        </p:nvSpPr>
        <p:spPr>
          <a:xfrm>
            <a:off x="503238" y="1847850"/>
            <a:ext cx="8388350" cy="516255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2400" b="1">
                <a:solidFill>
                  <a:srgbClr val="0000CC"/>
                </a:solidFill>
                <a:latin typeface="Arial"/>
                <a:ea typeface="Arial"/>
                <a:cs typeface="Arial"/>
                <a:sym typeface="Arial"/>
              </a:rPr>
              <a:t>Câu hỏi thảo luận:</a:t>
            </a:r>
            <a:endParaRPr/>
          </a:p>
          <a:p>
            <a:pPr marL="457200" marR="0" lvl="0" indent="-457200" algn="l" rtl="0">
              <a:lnSpc>
                <a:spcPct val="105000"/>
              </a:lnSpc>
              <a:spcBef>
                <a:spcPts val="1000"/>
              </a:spcBef>
              <a:spcAft>
                <a:spcPts val="0"/>
              </a:spcAft>
              <a:buClr>
                <a:schemeClr val="dk1"/>
              </a:buClr>
              <a:buSzPts val="2400"/>
              <a:buFont typeface="Calibri"/>
              <a:buAutoNum type="arabicPeriod"/>
            </a:pPr>
            <a:r>
              <a:rPr lang="en-US" sz="2400" b="1">
                <a:solidFill>
                  <a:schemeClr val="dk1"/>
                </a:solidFill>
                <a:latin typeface="Arial"/>
                <a:ea typeface="Arial"/>
                <a:cs typeface="Arial"/>
                <a:sym typeface="Arial"/>
              </a:rPr>
              <a:t>Thầy/Cô chia sẻ một tình huống bạo lực mà Thầy/Cô đã chứng kiến/giải quyết.</a:t>
            </a:r>
            <a:endParaRPr/>
          </a:p>
          <a:p>
            <a:pPr marL="457200" marR="0" lvl="0" indent="-457200" algn="l" rtl="0">
              <a:lnSpc>
                <a:spcPct val="105000"/>
              </a:lnSpc>
              <a:spcBef>
                <a:spcPts val="1000"/>
              </a:spcBef>
              <a:spcAft>
                <a:spcPts val="0"/>
              </a:spcAft>
              <a:buClr>
                <a:schemeClr val="dk1"/>
              </a:buClr>
              <a:buSzPts val="2400"/>
              <a:buFont typeface="Calibri"/>
              <a:buAutoNum type="arabicPeriod"/>
            </a:pPr>
            <a:r>
              <a:rPr lang="en-US" sz="2400" b="1">
                <a:solidFill>
                  <a:schemeClr val="dk1"/>
                </a:solidFill>
                <a:latin typeface="Arial"/>
                <a:ea typeface="Arial"/>
                <a:cs typeface="Arial"/>
                <a:sym typeface="Arial"/>
              </a:rPr>
              <a:t>Câu chuyện có phải là một tình huống BLHĐTCSG không? Nếu có, đó là hình thức bạo lực gì?</a:t>
            </a:r>
            <a:endParaRPr/>
          </a:p>
          <a:p>
            <a:pPr marL="457200" marR="0" lvl="0" indent="-457200" algn="l" rtl="0">
              <a:lnSpc>
                <a:spcPct val="105000"/>
              </a:lnSpc>
              <a:spcBef>
                <a:spcPts val="1000"/>
              </a:spcBef>
              <a:spcAft>
                <a:spcPts val="0"/>
              </a:spcAft>
              <a:buClr>
                <a:schemeClr val="dk1"/>
              </a:buClr>
              <a:buSzPts val="2400"/>
              <a:buFont typeface="Calibri"/>
              <a:buAutoNum type="arabicPeriod"/>
            </a:pPr>
            <a:r>
              <a:rPr lang="en-US" sz="2400" b="1">
                <a:solidFill>
                  <a:schemeClr val="dk1"/>
                </a:solidFill>
                <a:latin typeface="Arial"/>
                <a:ea typeface="Arial"/>
                <a:cs typeface="Arial"/>
                <a:sym typeface="Arial"/>
              </a:rPr>
              <a:t>Hình thức bạo lực đó xảy ra ở đâu? Ai là người gây ra bạo lực? Ai là người bị bạo lực?</a:t>
            </a:r>
            <a:endParaRPr/>
          </a:p>
          <a:p>
            <a:pPr marL="457200" marR="0" lvl="0" indent="-457200" algn="l" rtl="0">
              <a:lnSpc>
                <a:spcPct val="105000"/>
              </a:lnSpc>
              <a:spcBef>
                <a:spcPts val="1000"/>
              </a:spcBef>
              <a:spcAft>
                <a:spcPts val="0"/>
              </a:spcAft>
              <a:buClr>
                <a:schemeClr val="dk1"/>
              </a:buClr>
              <a:buSzPts val="2400"/>
              <a:buFont typeface="Calibri"/>
              <a:buAutoNum type="arabicPeriod"/>
            </a:pPr>
            <a:r>
              <a:rPr lang="en-US" sz="2400" b="1">
                <a:solidFill>
                  <a:schemeClr val="dk1"/>
                </a:solidFill>
                <a:latin typeface="Arial"/>
                <a:ea typeface="Arial"/>
                <a:cs typeface="Arial"/>
                <a:sym typeface="Arial"/>
              </a:rPr>
              <a:t>Hậu quả của các hành vi BLG trong câu chuyện này là gì?</a:t>
            </a:r>
            <a:endParaRPr/>
          </a:p>
          <a:p>
            <a:pPr marL="457200" marR="0" lvl="0" indent="-457200" algn="l" rtl="0">
              <a:lnSpc>
                <a:spcPct val="105000"/>
              </a:lnSpc>
              <a:spcBef>
                <a:spcPts val="1000"/>
              </a:spcBef>
              <a:spcAft>
                <a:spcPts val="0"/>
              </a:spcAft>
              <a:buClr>
                <a:schemeClr val="dk1"/>
              </a:buClr>
              <a:buSzPts val="2400"/>
              <a:buFont typeface="Calibri"/>
              <a:buAutoNum type="arabicPeriod"/>
            </a:pPr>
            <a:r>
              <a:rPr lang="en-US" sz="2400" b="1">
                <a:solidFill>
                  <a:schemeClr val="dk1"/>
                </a:solidFill>
                <a:latin typeface="Arial"/>
                <a:ea typeface="Arial"/>
                <a:cs typeface="Arial"/>
                <a:sym typeface="Arial"/>
              </a:rPr>
              <a:t>Nguyên nhân của BLHĐTCSG là gì?</a:t>
            </a:r>
            <a:endParaRPr/>
          </a:p>
          <a:p>
            <a:pPr marL="457200" marR="0" lvl="0" indent="-304800" algn="l" rtl="0">
              <a:lnSpc>
                <a:spcPct val="105000"/>
              </a:lnSpc>
              <a:spcBef>
                <a:spcPts val="1000"/>
              </a:spcBef>
              <a:spcAft>
                <a:spcPts val="0"/>
              </a:spcAft>
              <a:buClr>
                <a:srgbClr val="3B3B37"/>
              </a:buClr>
              <a:buSzPts val="2400"/>
              <a:buFont typeface="Calibri"/>
              <a:buNone/>
            </a:pPr>
            <a:endParaRPr sz="24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base">
                                        <p:cTn id="7" dur="500"/>
                                        <p:tgtEl>
                                          <p:spTgt spid="29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00"/>
                                        </p:tgtEl>
                                        <p:attrNameLst>
                                          <p:attrName>style.visibility</p:attrName>
                                        </p:attrNameLst>
                                      </p:cBhvr>
                                      <p:to>
                                        <p:strVal val="visible"/>
                                      </p:to>
                                    </p:set>
                                    <p:anim calcmode="lin" valueType="num">
                                      <p:cBhvr additive="base">
                                        <p:cTn id="10" dur="500"/>
                                        <p:tgtEl>
                                          <p:spTgt spid="30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274638"/>
            <a:ext cx="8229600" cy="7159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0000FF"/>
                </a:solidFill>
                <a:latin typeface="Arial"/>
                <a:ea typeface="Arial"/>
                <a:cs typeface="Arial"/>
                <a:sym typeface="Arial"/>
              </a:rPr>
              <a:t>MỤC TIÊU</a:t>
            </a:r>
            <a:endParaRPr sz="4000"/>
          </a:p>
        </p:txBody>
      </p:sp>
      <p:sp>
        <p:nvSpPr>
          <p:cNvPr id="101" name="Google Shape;101;p14"/>
          <p:cNvSpPr txBox="1">
            <a:spLocks noGrp="1"/>
          </p:cNvSpPr>
          <p:nvPr>
            <p:ph type="body" idx="1"/>
          </p:nvPr>
        </p:nvSpPr>
        <p:spPr>
          <a:xfrm>
            <a:off x="3080656" y="1036638"/>
            <a:ext cx="5606143" cy="5516562"/>
          </a:xfrm>
          <a:prstGeom prst="rect">
            <a:avLst/>
          </a:prstGeom>
          <a:noFill/>
          <a:ln>
            <a:noFill/>
          </a:ln>
        </p:spPr>
        <p:txBody>
          <a:bodyPr spcFirstLastPara="1" wrap="square" lIns="91425" tIns="45700" rIns="91425" bIns="45700" anchor="t" anchorCtr="0">
            <a:noAutofit/>
          </a:bodyPr>
          <a:lstStyle/>
          <a:p>
            <a:pPr marL="457200" lvl="0" indent="-457200" algn="l" rtl="0">
              <a:spcBef>
                <a:spcPts val="1200"/>
              </a:spcBef>
              <a:spcAft>
                <a:spcPts val="0"/>
              </a:spcAft>
              <a:buClr>
                <a:srgbClr val="0000FF"/>
              </a:buClr>
              <a:buSzPts val="2800"/>
              <a:buFont typeface="Noto Sans Symbols"/>
              <a:buChar char="⮊"/>
            </a:pPr>
            <a:r>
              <a:rPr lang="en-US" sz="2800" dirty="0" err="1">
                <a:latin typeface="Arial"/>
                <a:ea typeface="Arial"/>
                <a:cs typeface="Arial"/>
                <a:sym typeface="Arial"/>
              </a:rPr>
              <a:t>Hiểu</a:t>
            </a:r>
            <a:r>
              <a:rPr lang="en-US" sz="2800" dirty="0">
                <a:latin typeface="Arial"/>
                <a:ea typeface="Arial"/>
                <a:cs typeface="Arial"/>
                <a:sym typeface="Arial"/>
              </a:rPr>
              <a:t> </a:t>
            </a:r>
            <a:r>
              <a:rPr lang="en-US" sz="2800" dirty="0" err="1">
                <a:latin typeface="Arial"/>
                <a:ea typeface="Arial"/>
                <a:cs typeface="Arial"/>
                <a:sym typeface="Arial"/>
              </a:rPr>
              <a:t>và</a:t>
            </a:r>
            <a:r>
              <a:rPr lang="en-US" sz="2800" dirty="0">
                <a:latin typeface="Arial"/>
                <a:ea typeface="Arial"/>
                <a:cs typeface="Arial"/>
                <a:sym typeface="Arial"/>
              </a:rPr>
              <a:t> </a:t>
            </a:r>
            <a:r>
              <a:rPr lang="en-US" sz="2800" dirty="0" err="1">
                <a:latin typeface="Arial"/>
                <a:ea typeface="Arial"/>
                <a:cs typeface="Arial"/>
                <a:sym typeface="Arial"/>
              </a:rPr>
              <a:t>trình</a:t>
            </a:r>
            <a:r>
              <a:rPr lang="en-US" sz="2800" dirty="0">
                <a:latin typeface="Arial"/>
                <a:ea typeface="Arial"/>
                <a:cs typeface="Arial"/>
                <a:sym typeface="Arial"/>
              </a:rPr>
              <a:t> </a:t>
            </a:r>
            <a:r>
              <a:rPr lang="en-US" sz="2800" dirty="0" err="1">
                <a:latin typeface="Arial"/>
                <a:ea typeface="Arial"/>
                <a:cs typeface="Arial"/>
                <a:sym typeface="Arial"/>
              </a:rPr>
              <a:t>bày</a:t>
            </a:r>
            <a:r>
              <a:rPr lang="en-US" sz="2800" dirty="0">
                <a:latin typeface="Arial"/>
                <a:ea typeface="Arial"/>
                <a:cs typeface="Arial"/>
                <a:sym typeface="Arial"/>
              </a:rPr>
              <a:t> </a:t>
            </a:r>
            <a:r>
              <a:rPr lang="en-US" sz="2800" dirty="0" err="1">
                <a:latin typeface="Arial"/>
                <a:ea typeface="Arial"/>
                <a:cs typeface="Arial"/>
                <a:sym typeface="Arial"/>
              </a:rPr>
              <a:t>được</a:t>
            </a:r>
            <a:r>
              <a:rPr lang="en-US" sz="2800" dirty="0">
                <a:latin typeface="Arial"/>
                <a:ea typeface="Arial"/>
                <a:cs typeface="Arial"/>
                <a:sym typeface="Arial"/>
              </a:rPr>
              <a:t> </a:t>
            </a:r>
            <a:r>
              <a:rPr lang="en-US" sz="2800" dirty="0" err="1">
                <a:latin typeface="Arial"/>
                <a:ea typeface="Arial"/>
                <a:cs typeface="Arial"/>
                <a:sym typeface="Arial"/>
              </a:rPr>
              <a:t>một</a:t>
            </a:r>
            <a:r>
              <a:rPr lang="en-US" sz="2800" dirty="0">
                <a:latin typeface="Arial"/>
                <a:ea typeface="Arial"/>
                <a:cs typeface="Arial"/>
                <a:sym typeface="Arial"/>
              </a:rPr>
              <a:t> </a:t>
            </a:r>
            <a:r>
              <a:rPr lang="en-US" sz="2800" dirty="0" err="1">
                <a:latin typeface="Arial"/>
                <a:ea typeface="Arial"/>
                <a:cs typeface="Arial"/>
                <a:sym typeface="Arial"/>
              </a:rPr>
              <a:t>số</a:t>
            </a:r>
            <a:r>
              <a:rPr lang="en-US" sz="2800" dirty="0">
                <a:latin typeface="Arial"/>
                <a:ea typeface="Arial"/>
                <a:cs typeface="Arial"/>
                <a:sym typeface="Arial"/>
              </a:rPr>
              <a:t> </a:t>
            </a:r>
            <a:r>
              <a:rPr lang="en-US" sz="2800" dirty="0" err="1">
                <a:latin typeface="Arial"/>
                <a:ea typeface="Arial"/>
                <a:cs typeface="Arial"/>
                <a:sym typeface="Arial"/>
              </a:rPr>
              <a:t>khái</a:t>
            </a:r>
            <a:r>
              <a:rPr lang="en-US" sz="2800" dirty="0">
                <a:latin typeface="Arial"/>
                <a:ea typeface="Arial"/>
                <a:cs typeface="Arial"/>
                <a:sym typeface="Arial"/>
              </a:rPr>
              <a:t> </a:t>
            </a:r>
            <a:r>
              <a:rPr lang="en-US" sz="2800" dirty="0" err="1">
                <a:latin typeface="Arial"/>
                <a:ea typeface="Arial"/>
                <a:cs typeface="Arial"/>
                <a:sym typeface="Arial"/>
              </a:rPr>
              <a:t>niệm</a:t>
            </a:r>
            <a:r>
              <a:rPr lang="en-US" sz="2800" dirty="0">
                <a:latin typeface="Arial"/>
                <a:ea typeface="Arial"/>
                <a:cs typeface="Arial"/>
                <a:sym typeface="Arial"/>
              </a:rPr>
              <a:t> </a:t>
            </a:r>
            <a:r>
              <a:rPr lang="en-US" sz="2800" dirty="0" err="1">
                <a:latin typeface="Arial"/>
                <a:ea typeface="Arial"/>
                <a:cs typeface="Arial"/>
                <a:sym typeface="Arial"/>
              </a:rPr>
              <a:t>liên</a:t>
            </a:r>
            <a:r>
              <a:rPr lang="en-US" sz="2800" dirty="0">
                <a:latin typeface="Arial"/>
                <a:ea typeface="Arial"/>
                <a:cs typeface="Arial"/>
                <a:sym typeface="Arial"/>
              </a:rPr>
              <a:t> </a:t>
            </a:r>
            <a:r>
              <a:rPr lang="en-US" sz="2800" dirty="0" err="1">
                <a:latin typeface="Arial"/>
                <a:ea typeface="Arial"/>
                <a:cs typeface="Arial"/>
                <a:sym typeface="Arial"/>
              </a:rPr>
              <a:t>quan</a:t>
            </a:r>
            <a:r>
              <a:rPr lang="en-US" sz="2800" dirty="0">
                <a:latin typeface="Arial"/>
                <a:ea typeface="Arial"/>
                <a:cs typeface="Arial"/>
                <a:sym typeface="Arial"/>
              </a:rPr>
              <a:t> </a:t>
            </a:r>
            <a:r>
              <a:rPr lang="en-US" sz="2800" dirty="0" err="1">
                <a:latin typeface="Arial"/>
                <a:ea typeface="Arial"/>
                <a:cs typeface="Arial"/>
                <a:sym typeface="Arial"/>
              </a:rPr>
              <a:t>đến</a:t>
            </a:r>
            <a:r>
              <a:rPr lang="en-US" sz="2800" dirty="0">
                <a:latin typeface="Arial"/>
                <a:ea typeface="Arial"/>
                <a:cs typeface="Arial"/>
                <a:sym typeface="Arial"/>
              </a:rPr>
              <a:t> </a:t>
            </a:r>
            <a:r>
              <a:rPr lang="en-US" sz="2800" dirty="0" err="1">
                <a:latin typeface="Arial"/>
                <a:ea typeface="Arial"/>
                <a:cs typeface="Arial"/>
                <a:sym typeface="Arial"/>
              </a:rPr>
              <a:t>bạo</a:t>
            </a:r>
            <a:r>
              <a:rPr lang="en-US" sz="2800" dirty="0">
                <a:latin typeface="Arial"/>
                <a:ea typeface="Arial"/>
                <a:cs typeface="Arial"/>
                <a:sym typeface="Arial"/>
              </a:rPr>
              <a:t> </a:t>
            </a:r>
            <a:r>
              <a:rPr lang="en-US" sz="2800" dirty="0" err="1">
                <a:latin typeface="Arial"/>
                <a:ea typeface="Arial"/>
                <a:cs typeface="Arial"/>
                <a:sym typeface="Arial"/>
              </a:rPr>
              <a:t>lực</a:t>
            </a:r>
            <a:r>
              <a:rPr lang="en-US" sz="2800" dirty="0">
                <a:latin typeface="Arial"/>
                <a:ea typeface="Arial"/>
                <a:cs typeface="Arial"/>
                <a:sym typeface="Arial"/>
              </a:rPr>
              <a:t> </a:t>
            </a:r>
            <a:r>
              <a:rPr lang="en-US" sz="2800" dirty="0" err="1">
                <a:latin typeface="Arial"/>
                <a:ea typeface="Arial"/>
                <a:cs typeface="Arial"/>
                <a:sym typeface="Arial"/>
              </a:rPr>
              <a:t>trên</a:t>
            </a:r>
            <a:r>
              <a:rPr lang="en-US" sz="2800" dirty="0">
                <a:latin typeface="Arial"/>
                <a:ea typeface="Arial"/>
                <a:cs typeface="Arial"/>
                <a:sym typeface="Arial"/>
              </a:rPr>
              <a:t> </a:t>
            </a:r>
            <a:r>
              <a:rPr lang="en-US" sz="2800" dirty="0" err="1">
                <a:latin typeface="Arial"/>
                <a:ea typeface="Arial"/>
                <a:cs typeface="Arial"/>
                <a:sym typeface="Arial"/>
              </a:rPr>
              <a:t>cơ</a:t>
            </a:r>
            <a:r>
              <a:rPr lang="en-US" sz="2800" dirty="0">
                <a:latin typeface="Arial"/>
                <a:ea typeface="Arial"/>
                <a:cs typeface="Arial"/>
                <a:sym typeface="Arial"/>
              </a:rPr>
              <a:t> </a:t>
            </a:r>
            <a:r>
              <a:rPr lang="en-US" sz="2800" dirty="0" err="1">
                <a:latin typeface="Arial"/>
                <a:ea typeface="Arial"/>
                <a:cs typeface="Arial"/>
                <a:sym typeface="Arial"/>
              </a:rPr>
              <a:t>sở</a:t>
            </a:r>
            <a:r>
              <a:rPr lang="en-US" sz="2800" dirty="0">
                <a:latin typeface="Arial"/>
                <a:ea typeface="Arial"/>
                <a:cs typeface="Arial"/>
                <a:sym typeface="Arial"/>
              </a:rPr>
              <a:t> </a:t>
            </a:r>
            <a:r>
              <a:rPr lang="en-US" sz="2800" dirty="0" err="1">
                <a:latin typeface="Arial"/>
                <a:ea typeface="Arial"/>
                <a:cs typeface="Arial"/>
                <a:sym typeface="Arial"/>
              </a:rPr>
              <a:t>giới</a:t>
            </a:r>
            <a:r>
              <a:rPr lang="en-US" sz="2800" dirty="0">
                <a:latin typeface="Arial"/>
                <a:ea typeface="Arial"/>
                <a:cs typeface="Arial"/>
                <a:sym typeface="Arial"/>
              </a:rPr>
              <a:t>, </a:t>
            </a:r>
            <a:r>
              <a:rPr lang="en-US" sz="2800" dirty="0" err="1">
                <a:latin typeface="Arial"/>
                <a:ea typeface="Arial"/>
                <a:cs typeface="Arial"/>
                <a:sym typeface="Arial"/>
              </a:rPr>
              <a:t>biểu</a:t>
            </a:r>
            <a:r>
              <a:rPr lang="en-US" sz="2800" dirty="0">
                <a:latin typeface="Arial"/>
                <a:ea typeface="Arial"/>
                <a:cs typeface="Arial"/>
                <a:sym typeface="Arial"/>
              </a:rPr>
              <a:t> </a:t>
            </a:r>
            <a:r>
              <a:rPr lang="en-US" sz="2800" dirty="0" err="1">
                <a:latin typeface="Arial"/>
                <a:ea typeface="Arial"/>
                <a:cs typeface="Arial"/>
                <a:sym typeface="Arial"/>
              </a:rPr>
              <a:t>hiện</a:t>
            </a:r>
            <a:r>
              <a:rPr lang="en-US" sz="2800" dirty="0">
                <a:latin typeface="Arial"/>
                <a:ea typeface="Arial"/>
                <a:cs typeface="Arial"/>
                <a:sym typeface="Arial"/>
              </a:rPr>
              <a:t>, </a:t>
            </a:r>
            <a:r>
              <a:rPr lang="en-US" sz="2800" dirty="0" err="1">
                <a:latin typeface="Arial"/>
                <a:ea typeface="Arial"/>
                <a:cs typeface="Arial"/>
                <a:sym typeface="Arial"/>
              </a:rPr>
              <a:t>hành</a:t>
            </a:r>
            <a:r>
              <a:rPr lang="en-US" sz="2800" dirty="0">
                <a:latin typeface="Arial"/>
                <a:ea typeface="Arial"/>
                <a:cs typeface="Arial"/>
                <a:sym typeface="Arial"/>
              </a:rPr>
              <a:t> vi BLTCSG</a:t>
            </a:r>
            <a:endParaRPr dirty="0"/>
          </a:p>
          <a:p>
            <a:pPr marL="457200" lvl="0" indent="-457200" algn="l" rtl="0">
              <a:spcBef>
                <a:spcPts val="1200"/>
              </a:spcBef>
              <a:spcAft>
                <a:spcPts val="0"/>
              </a:spcAft>
              <a:buClr>
                <a:srgbClr val="0000FF"/>
              </a:buClr>
              <a:buSzPts val="2800"/>
              <a:buFont typeface="Noto Sans Symbols"/>
              <a:buChar char="⮊"/>
            </a:pPr>
            <a:r>
              <a:rPr lang="en-US" sz="2800" dirty="0" err="1">
                <a:latin typeface="Arial"/>
                <a:ea typeface="Arial"/>
                <a:cs typeface="Arial"/>
                <a:sym typeface="Arial"/>
              </a:rPr>
              <a:t>Phân</a:t>
            </a:r>
            <a:r>
              <a:rPr lang="en-US" sz="2800" dirty="0">
                <a:latin typeface="Arial"/>
                <a:ea typeface="Arial"/>
                <a:cs typeface="Arial"/>
                <a:sym typeface="Arial"/>
              </a:rPr>
              <a:t> </a:t>
            </a:r>
            <a:r>
              <a:rPr lang="en-US" sz="2800" dirty="0" err="1">
                <a:latin typeface="Arial"/>
                <a:ea typeface="Arial"/>
                <a:cs typeface="Arial"/>
                <a:sym typeface="Arial"/>
              </a:rPr>
              <a:t>tích</a:t>
            </a:r>
            <a:r>
              <a:rPr lang="en-US" sz="2800" dirty="0">
                <a:latin typeface="Arial"/>
                <a:ea typeface="Arial"/>
                <a:cs typeface="Arial"/>
                <a:sym typeface="Arial"/>
              </a:rPr>
              <a:t> </a:t>
            </a:r>
            <a:r>
              <a:rPr lang="en-US" sz="2800" dirty="0" err="1">
                <a:latin typeface="Arial"/>
                <a:ea typeface="Arial"/>
                <a:cs typeface="Arial"/>
                <a:sym typeface="Arial"/>
              </a:rPr>
              <a:t>được</a:t>
            </a:r>
            <a:r>
              <a:rPr lang="en-US" sz="2800" dirty="0">
                <a:latin typeface="Arial"/>
                <a:ea typeface="Arial"/>
                <a:cs typeface="Arial"/>
                <a:sym typeface="Arial"/>
              </a:rPr>
              <a:t> </a:t>
            </a:r>
            <a:r>
              <a:rPr lang="en-US" sz="2800" dirty="0" err="1">
                <a:latin typeface="Arial"/>
                <a:ea typeface="Arial"/>
                <a:cs typeface="Arial"/>
                <a:sym typeface="Arial"/>
              </a:rPr>
              <a:t>các</a:t>
            </a:r>
            <a:r>
              <a:rPr lang="en-US" sz="2800" dirty="0">
                <a:latin typeface="Arial"/>
                <a:ea typeface="Arial"/>
                <a:cs typeface="Arial"/>
                <a:sym typeface="Arial"/>
              </a:rPr>
              <a:t> </a:t>
            </a:r>
            <a:r>
              <a:rPr lang="en-US" sz="2800" dirty="0" err="1">
                <a:latin typeface="Arial"/>
                <a:ea typeface="Arial"/>
                <a:cs typeface="Arial"/>
                <a:sym typeface="Arial"/>
              </a:rPr>
              <a:t>nguyên</a:t>
            </a:r>
            <a:r>
              <a:rPr lang="en-US" sz="2800" dirty="0">
                <a:latin typeface="Arial"/>
                <a:ea typeface="Arial"/>
                <a:cs typeface="Arial"/>
                <a:sym typeface="Arial"/>
              </a:rPr>
              <a:t> </a:t>
            </a:r>
            <a:r>
              <a:rPr lang="en-US" sz="2800" dirty="0" err="1">
                <a:latin typeface="Arial"/>
                <a:ea typeface="Arial"/>
                <a:cs typeface="Arial"/>
                <a:sym typeface="Arial"/>
              </a:rPr>
              <a:t>nhân</a:t>
            </a:r>
            <a:r>
              <a:rPr lang="en-US" sz="2800" dirty="0">
                <a:latin typeface="Arial"/>
                <a:ea typeface="Arial"/>
                <a:cs typeface="Arial"/>
                <a:sym typeface="Arial"/>
              </a:rPr>
              <a:t> </a:t>
            </a:r>
            <a:r>
              <a:rPr lang="en-US" sz="2800" dirty="0" err="1">
                <a:latin typeface="Arial"/>
                <a:ea typeface="Arial"/>
                <a:cs typeface="Arial"/>
                <a:sym typeface="Arial"/>
              </a:rPr>
              <a:t>cơ</a:t>
            </a:r>
            <a:r>
              <a:rPr lang="en-US" sz="2800" dirty="0">
                <a:latin typeface="Arial"/>
                <a:ea typeface="Arial"/>
                <a:cs typeface="Arial"/>
                <a:sym typeface="Arial"/>
              </a:rPr>
              <a:t> </a:t>
            </a:r>
            <a:r>
              <a:rPr lang="en-US" sz="2800" dirty="0" err="1">
                <a:latin typeface="Arial"/>
                <a:ea typeface="Arial"/>
                <a:cs typeface="Arial"/>
                <a:sym typeface="Arial"/>
              </a:rPr>
              <a:t>bản</a:t>
            </a:r>
            <a:r>
              <a:rPr lang="en-US" sz="2800" dirty="0">
                <a:latin typeface="Arial"/>
                <a:ea typeface="Arial"/>
                <a:cs typeface="Arial"/>
                <a:sym typeface="Arial"/>
              </a:rPr>
              <a:t>, </a:t>
            </a:r>
            <a:r>
              <a:rPr lang="en-US" sz="2800" dirty="0" err="1">
                <a:latin typeface="Arial"/>
                <a:ea typeface="Arial"/>
                <a:cs typeface="Arial"/>
                <a:sym typeface="Arial"/>
              </a:rPr>
              <a:t>tác</a:t>
            </a:r>
            <a:r>
              <a:rPr lang="en-US" sz="2800" dirty="0">
                <a:latin typeface="Arial"/>
                <a:ea typeface="Arial"/>
                <a:cs typeface="Arial"/>
                <a:sym typeface="Arial"/>
              </a:rPr>
              <a:t> </a:t>
            </a:r>
            <a:r>
              <a:rPr lang="en-US" sz="2800" dirty="0" err="1">
                <a:latin typeface="Arial"/>
                <a:ea typeface="Arial"/>
                <a:cs typeface="Arial"/>
                <a:sym typeface="Arial"/>
              </a:rPr>
              <a:t>động</a:t>
            </a:r>
            <a:r>
              <a:rPr lang="en-US" sz="2800" dirty="0">
                <a:latin typeface="Arial"/>
                <a:ea typeface="Arial"/>
                <a:cs typeface="Arial"/>
                <a:sym typeface="Arial"/>
              </a:rPr>
              <a:t> </a:t>
            </a:r>
            <a:r>
              <a:rPr lang="en-US" sz="2800" dirty="0" err="1">
                <a:latin typeface="Arial"/>
                <a:ea typeface="Arial"/>
                <a:cs typeface="Arial"/>
                <a:sym typeface="Arial"/>
              </a:rPr>
              <a:t>và</a:t>
            </a:r>
            <a:r>
              <a:rPr lang="en-US" sz="2800" dirty="0">
                <a:latin typeface="Arial"/>
                <a:ea typeface="Arial"/>
                <a:cs typeface="Arial"/>
                <a:sym typeface="Arial"/>
              </a:rPr>
              <a:t> </a:t>
            </a:r>
            <a:r>
              <a:rPr lang="en-US" sz="2800" dirty="0" err="1">
                <a:latin typeface="Arial"/>
                <a:ea typeface="Arial"/>
                <a:cs typeface="Arial"/>
                <a:sym typeface="Arial"/>
              </a:rPr>
              <a:t>hệ</a:t>
            </a:r>
            <a:r>
              <a:rPr lang="en-US" sz="2800" dirty="0">
                <a:latin typeface="Arial"/>
                <a:ea typeface="Arial"/>
                <a:cs typeface="Arial"/>
                <a:sym typeface="Arial"/>
              </a:rPr>
              <a:t> </a:t>
            </a:r>
            <a:r>
              <a:rPr lang="en-US" sz="2800" dirty="0" err="1">
                <a:latin typeface="Arial"/>
                <a:ea typeface="Arial"/>
                <a:cs typeface="Arial"/>
                <a:sym typeface="Arial"/>
              </a:rPr>
              <a:t>quả</a:t>
            </a:r>
            <a:r>
              <a:rPr lang="en-US" sz="2800" dirty="0">
                <a:latin typeface="Arial"/>
                <a:ea typeface="Arial"/>
                <a:cs typeface="Arial"/>
                <a:sym typeface="Arial"/>
              </a:rPr>
              <a:t> </a:t>
            </a:r>
            <a:r>
              <a:rPr lang="en-US" sz="2800" dirty="0" err="1">
                <a:latin typeface="Arial"/>
                <a:ea typeface="Arial"/>
                <a:cs typeface="Arial"/>
                <a:sym typeface="Arial"/>
              </a:rPr>
              <a:t>của</a:t>
            </a:r>
            <a:r>
              <a:rPr lang="en-US" sz="2800" dirty="0">
                <a:latin typeface="Arial"/>
                <a:ea typeface="Arial"/>
                <a:cs typeface="Arial"/>
                <a:sym typeface="Arial"/>
              </a:rPr>
              <a:t> BLTCSG</a:t>
            </a:r>
            <a:endParaRPr dirty="0"/>
          </a:p>
          <a:p>
            <a:pPr marL="457200" lvl="0" indent="-457200" algn="l" rtl="0">
              <a:spcBef>
                <a:spcPts val="1200"/>
              </a:spcBef>
              <a:spcAft>
                <a:spcPts val="0"/>
              </a:spcAft>
              <a:buClr>
                <a:srgbClr val="0000FF"/>
              </a:buClr>
              <a:buSzPts val="2800"/>
              <a:buFont typeface="Noto Sans Symbols"/>
              <a:buChar char="⮊"/>
            </a:pPr>
            <a:r>
              <a:rPr lang="en-US" sz="2800" dirty="0" err="1">
                <a:latin typeface="Arial"/>
                <a:ea typeface="Arial"/>
                <a:cs typeface="Arial"/>
                <a:sym typeface="Arial"/>
              </a:rPr>
              <a:t>Liệt</a:t>
            </a:r>
            <a:r>
              <a:rPr lang="en-US" sz="2800" dirty="0">
                <a:latin typeface="Arial"/>
                <a:ea typeface="Arial"/>
                <a:cs typeface="Arial"/>
                <a:sym typeface="Arial"/>
              </a:rPr>
              <a:t> </a:t>
            </a:r>
            <a:r>
              <a:rPr lang="en-US" sz="2800" dirty="0" err="1">
                <a:latin typeface="Arial"/>
                <a:ea typeface="Arial"/>
                <a:cs typeface="Arial"/>
                <a:sym typeface="Arial"/>
              </a:rPr>
              <a:t>kê</a:t>
            </a:r>
            <a:r>
              <a:rPr lang="en-US" sz="2800" dirty="0">
                <a:latin typeface="Arial"/>
                <a:ea typeface="Arial"/>
                <a:cs typeface="Arial"/>
                <a:sym typeface="Arial"/>
              </a:rPr>
              <a:t> </a:t>
            </a:r>
            <a:r>
              <a:rPr lang="en-US" sz="2800" dirty="0" err="1">
                <a:latin typeface="Arial"/>
                <a:ea typeface="Arial"/>
                <a:cs typeface="Arial"/>
                <a:sym typeface="Arial"/>
              </a:rPr>
              <a:t>được</a:t>
            </a:r>
            <a:r>
              <a:rPr lang="en-US" sz="2800" dirty="0">
                <a:latin typeface="Arial"/>
                <a:ea typeface="Arial"/>
                <a:cs typeface="Arial"/>
                <a:sym typeface="Arial"/>
              </a:rPr>
              <a:t> </a:t>
            </a:r>
            <a:r>
              <a:rPr lang="en-US" sz="2800" dirty="0" err="1">
                <a:latin typeface="Arial"/>
                <a:ea typeface="Arial"/>
                <a:cs typeface="Arial"/>
                <a:sym typeface="Arial"/>
              </a:rPr>
              <a:t>cácbước</a:t>
            </a:r>
            <a:r>
              <a:rPr lang="en-US" sz="2800" dirty="0">
                <a:latin typeface="Arial"/>
                <a:ea typeface="Arial"/>
                <a:cs typeface="Arial"/>
                <a:sym typeface="Arial"/>
              </a:rPr>
              <a:t> </a:t>
            </a:r>
            <a:r>
              <a:rPr lang="en-US" sz="2800" dirty="0" err="1">
                <a:latin typeface="Arial"/>
                <a:ea typeface="Arial"/>
                <a:cs typeface="Arial"/>
                <a:sym typeface="Arial"/>
              </a:rPr>
              <a:t>cơ</a:t>
            </a:r>
            <a:r>
              <a:rPr lang="en-US" sz="2800" dirty="0">
                <a:latin typeface="Arial"/>
                <a:ea typeface="Arial"/>
                <a:cs typeface="Arial"/>
                <a:sym typeface="Arial"/>
              </a:rPr>
              <a:t> </a:t>
            </a:r>
            <a:r>
              <a:rPr lang="en-US" sz="2800" dirty="0" err="1">
                <a:latin typeface="Arial"/>
                <a:ea typeface="Arial"/>
                <a:cs typeface="Arial"/>
                <a:sym typeface="Arial"/>
              </a:rPr>
              <a:t>bản</a:t>
            </a:r>
            <a:r>
              <a:rPr lang="en-US" sz="2800" dirty="0">
                <a:latin typeface="Arial"/>
                <a:ea typeface="Arial"/>
                <a:cs typeface="Arial"/>
                <a:sym typeface="Arial"/>
              </a:rPr>
              <a:t> </a:t>
            </a:r>
            <a:r>
              <a:rPr lang="en-US" sz="2800" dirty="0" err="1">
                <a:latin typeface="Arial"/>
                <a:ea typeface="Arial"/>
                <a:cs typeface="Arial"/>
                <a:sym typeface="Arial"/>
              </a:rPr>
              <a:t>trong</a:t>
            </a:r>
            <a:r>
              <a:rPr lang="en-US" sz="2800" dirty="0">
                <a:latin typeface="Arial"/>
                <a:ea typeface="Arial"/>
                <a:cs typeface="Arial"/>
                <a:sym typeface="Arial"/>
              </a:rPr>
              <a:t> qui </a:t>
            </a:r>
            <a:r>
              <a:rPr lang="en-US" sz="2800" dirty="0" err="1">
                <a:latin typeface="Arial"/>
                <a:ea typeface="Arial"/>
                <a:cs typeface="Arial"/>
                <a:sym typeface="Arial"/>
              </a:rPr>
              <a:t>trình</a:t>
            </a:r>
            <a:r>
              <a:rPr lang="en-US" sz="2800" dirty="0">
                <a:latin typeface="Arial"/>
                <a:ea typeface="Arial"/>
                <a:cs typeface="Arial"/>
                <a:sym typeface="Arial"/>
              </a:rPr>
              <a:t> </a:t>
            </a:r>
            <a:r>
              <a:rPr lang="en-US" sz="2800" dirty="0" err="1">
                <a:latin typeface="Arial"/>
                <a:ea typeface="Arial"/>
                <a:cs typeface="Arial"/>
                <a:sym typeface="Arial"/>
              </a:rPr>
              <a:t>phòng</a:t>
            </a:r>
            <a:r>
              <a:rPr lang="en-US" sz="2800" dirty="0">
                <a:latin typeface="Arial"/>
                <a:ea typeface="Arial"/>
                <a:cs typeface="Arial"/>
                <a:sym typeface="Arial"/>
              </a:rPr>
              <a:t> </a:t>
            </a:r>
            <a:r>
              <a:rPr lang="en-US" sz="2800" dirty="0" err="1">
                <a:latin typeface="Arial"/>
                <a:ea typeface="Arial"/>
                <a:cs typeface="Arial"/>
                <a:sym typeface="Arial"/>
              </a:rPr>
              <a:t>ngừa</a:t>
            </a:r>
            <a:r>
              <a:rPr lang="en-US" sz="2800" dirty="0">
                <a:latin typeface="Arial"/>
                <a:ea typeface="Arial"/>
                <a:cs typeface="Arial"/>
                <a:sym typeface="Arial"/>
              </a:rPr>
              <a:t> </a:t>
            </a:r>
            <a:r>
              <a:rPr lang="en-US" sz="2800" dirty="0" err="1">
                <a:latin typeface="Arial"/>
                <a:ea typeface="Arial"/>
                <a:cs typeface="Arial"/>
                <a:sym typeface="Arial"/>
              </a:rPr>
              <a:t>và</a:t>
            </a:r>
            <a:r>
              <a:rPr lang="en-US" sz="2800" dirty="0">
                <a:latin typeface="Arial"/>
                <a:ea typeface="Arial"/>
                <a:cs typeface="Arial"/>
                <a:sym typeface="Arial"/>
              </a:rPr>
              <a:t> </a:t>
            </a:r>
            <a:r>
              <a:rPr lang="en-US" sz="2800" dirty="0" err="1">
                <a:latin typeface="Arial"/>
                <a:ea typeface="Arial"/>
                <a:cs typeface="Arial"/>
                <a:sym typeface="Arial"/>
              </a:rPr>
              <a:t>xử</a:t>
            </a:r>
            <a:r>
              <a:rPr lang="en-US" sz="2800" dirty="0">
                <a:latin typeface="Arial"/>
                <a:ea typeface="Arial"/>
                <a:cs typeface="Arial"/>
                <a:sym typeface="Arial"/>
              </a:rPr>
              <a:t> </a:t>
            </a:r>
            <a:r>
              <a:rPr lang="en-US" sz="2800" dirty="0" err="1">
                <a:latin typeface="Arial"/>
                <a:ea typeface="Arial"/>
                <a:cs typeface="Arial"/>
                <a:sym typeface="Arial"/>
              </a:rPr>
              <a:t>lí</a:t>
            </a:r>
            <a:r>
              <a:rPr lang="en-US" sz="2800" dirty="0">
                <a:latin typeface="Arial"/>
                <a:ea typeface="Arial"/>
                <a:cs typeface="Arial"/>
                <a:sym typeface="Arial"/>
              </a:rPr>
              <a:t> </a:t>
            </a:r>
            <a:r>
              <a:rPr lang="en-US" sz="2800" dirty="0" err="1">
                <a:latin typeface="Arial"/>
                <a:ea typeface="Arial"/>
                <a:cs typeface="Arial"/>
                <a:sym typeface="Arial"/>
              </a:rPr>
              <a:t>các</a:t>
            </a:r>
            <a:r>
              <a:rPr lang="en-US" sz="2800" dirty="0">
                <a:latin typeface="Arial"/>
                <a:ea typeface="Arial"/>
                <a:cs typeface="Arial"/>
                <a:sym typeface="Arial"/>
              </a:rPr>
              <a:t> </a:t>
            </a:r>
            <a:r>
              <a:rPr lang="en-US" sz="2800" dirty="0" err="1">
                <a:latin typeface="Arial"/>
                <a:ea typeface="Arial"/>
                <a:cs typeface="Arial"/>
                <a:sym typeface="Arial"/>
              </a:rPr>
              <a:t>vụ</a:t>
            </a:r>
            <a:r>
              <a:rPr lang="en-US" sz="2800" dirty="0">
                <a:latin typeface="Arial"/>
                <a:ea typeface="Arial"/>
                <a:cs typeface="Arial"/>
                <a:sym typeface="Arial"/>
              </a:rPr>
              <a:t> </a:t>
            </a:r>
            <a:r>
              <a:rPr lang="en-US" sz="2800" dirty="0" err="1">
                <a:latin typeface="Arial"/>
                <a:ea typeface="Arial"/>
                <a:cs typeface="Arial"/>
                <a:sym typeface="Arial"/>
              </a:rPr>
              <a:t>việc</a:t>
            </a:r>
            <a:r>
              <a:rPr lang="en-US" sz="2800" dirty="0">
                <a:latin typeface="Arial"/>
                <a:ea typeface="Arial"/>
                <a:cs typeface="Arial"/>
                <a:sym typeface="Arial"/>
              </a:rPr>
              <a:t> </a:t>
            </a:r>
            <a:r>
              <a:rPr lang="en-US" sz="2800" dirty="0" err="1">
                <a:latin typeface="Arial"/>
                <a:ea typeface="Arial"/>
                <a:cs typeface="Arial"/>
                <a:sym typeface="Arial"/>
              </a:rPr>
              <a:t>bạo</a:t>
            </a:r>
            <a:r>
              <a:rPr lang="en-US" sz="2800" dirty="0">
                <a:latin typeface="Arial"/>
                <a:ea typeface="Arial"/>
                <a:cs typeface="Arial"/>
                <a:sym typeface="Arial"/>
              </a:rPr>
              <a:t> </a:t>
            </a:r>
            <a:r>
              <a:rPr lang="en-US" sz="2800" dirty="0" err="1">
                <a:latin typeface="Arial"/>
                <a:ea typeface="Arial"/>
                <a:cs typeface="Arial"/>
                <a:sym typeface="Arial"/>
              </a:rPr>
              <a:t>lực</a:t>
            </a:r>
            <a:r>
              <a:rPr lang="en-US" sz="2800" dirty="0">
                <a:latin typeface="Arial"/>
                <a:ea typeface="Arial"/>
                <a:cs typeface="Arial"/>
                <a:sym typeface="Arial"/>
              </a:rPr>
              <a:t> </a:t>
            </a:r>
            <a:r>
              <a:rPr lang="en-US" sz="2800" dirty="0" err="1">
                <a:latin typeface="Arial"/>
                <a:ea typeface="Arial"/>
                <a:cs typeface="Arial"/>
                <a:sym typeface="Arial"/>
              </a:rPr>
              <a:t>học</a:t>
            </a:r>
            <a:r>
              <a:rPr lang="en-US" sz="2800" dirty="0">
                <a:latin typeface="Arial"/>
                <a:ea typeface="Arial"/>
                <a:cs typeface="Arial"/>
                <a:sym typeface="Arial"/>
              </a:rPr>
              <a:t> </a:t>
            </a:r>
            <a:r>
              <a:rPr lang="en-US" sz="2800" dirty="0" err="1">
                <a:latin typeface="Arial"/>
                <a:ea typeface="Arial"/>
                <a:cs typeface="Arial"/>
                <a:sym typeface="Arial"/>
              </a:rPr>
              <a:t>đường</a:t>
            </a:r>
            <a:r>
              <a:rPr lang="en-US" sz="2800" dirty="0">
                <a:latin typeface="Arial"/>
                <a:ea typeface="Arial"/>
                <a:cs typeface="Arial"/>
                <a:sym typeface="Arial"/>
              </a:rPr>
              <a:t> TCSG</a:t>
            </a:r>
            <a:endParaRPr dirty="0"/>
          </a:p>
        </p:txBody>
      </p:sp>
      <p:pic>
        <p:nvPicPr>
          <p:cNvPr id="1026" name="Picture 2" descr="Mục tiêu là gì? Vì sao phải xác định mục tiêu?">
            <a:extLst>
              <a:ext uri="{FF2B5EF4-FFF2-40B4-BE49-F238E27FC236}">
                <a16:creationId xmlns:a16="http://schemas.microsoft.com/office/drawing/2014/main" id="{B870E1D8-08EE-B6E3-65E5-D6B609268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71032"/>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21"/>
        <p:cNvGrpSpPr/>
        <p:nvPr/>
      </p:nvGrpSpPr>
      <p:grpSpPr>
        <a:xfrm>
          <a:off x="0" y="0"/>
          <a:ext cx="0" cy="0"/>
          <a:chOff x="0" y="0"/>
          <a:chExt cx="0" cy="0"/>
        </a:xfrm>
      </p:grpSpPr>
      <p:sp>
        <p:nvSpPr>
          <p:cNvPr id="322" name="Google Shape;322;p41"/>
          <p:cNvSpPr/>
          <p:nvPr/>
        </p:nvSpPr>
        <p:spPr>
          <a:xfrm>
            <a:off x="1873250" y="1111969"/>
            <a:ext cx="5413376" cy="5413375"/>
          </a:xfrm>
          <a:prstGeom prst="ellipse">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Trong xã hội</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p:txBody>
      </p:sp>
      <p:sp>
        <p:nvSpPr>
          <p:cNvPr id="323" name="Google Shape;323;p41"/>
          <p:cNvSpPr/>
          <p:nvPr/>
        </p:nvSpPr>
        <p:spPr>
          <a:xfrm>
            <a:off x="2587626" y="2032000"/>
            <a:ext cx="4191000" cy="3825875"/>
          </a:xfrm>
          <a:prstGeom prst="ellipse">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Tại nhà</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p:txBody>
      </p:sp>
      <p:sp>
        <p:nvSpPr>
          <p:cNvPr id="324" name="Google Shape;324;p41"/>
          <p:cNvSpPr/>
          <p:nvPr/>
        </p:nvSpPr>
        <p:spPr>
          <a:xfrm>
            <a:off x="3190875" y="2635250"/>
            <a:ext cx="2921000" cy="3008855"/>
          </a:xfrm>
          <a:prstGeom prst="ellipse">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Trên đường về hoặc trên đường đến trường</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25" name="Google Shape;325;p41"/>
          <p:cNvSpPr txBox="1">
            <a:spLocks noGrp="1"/>
          </p:cNvSpPr>
          <p:nvPr>
            <p:ph type="title"/>
          </p:nvPr>
        </p:nvSpPr>
        <p:spPr>
          <a:xfrm>
            <a:off x="457200" y="243642"/>
            <a:ext cx="8229600" cy="725487"/>
          </a:xfrm>
          <a:prstGeom prst="rect">
            <a:avLst/>
          </a:prstGeom>
          <a:solidFill>
            <a:srgbClr val="FFFFFF"/>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C00000"/>
                </a:solidFill>
                <a:latin typeface="Calibri"/>
                <a:ea typeface="Calibri"/>
                <a:cs typeface="Calibri"/>
                <a:sym typeface="Calibri"/>
              </a:rPr>
              <a:t>BLHĐTCSG/XHTDTE thường xảy ra trong và xung quanh trường học</a:t>
            </a:r>
            <a:endParaRPr sz="2800" b="1">
              <a:solidFill>
                <a:srgbClr val="C00000"/>
              </a:solidFill>
              <a:latin typeface="Calibri"/>
              <a:ea typeface="Calibri"/>
              <a:cs typeface="Calibri"/>
              <a:sym typeface="Calibri"/>
            </a:endParaRPr>
          </a:p>
        </p:txBody>
      </p:sp>
      <p:sp>
        <p:nvSpPr>
          <p:cNvPr id="326" name="Google Shape;326;p41"/>
          <p:cNvSpPr/>
          <p:nvPr/>
        </p:nvSpPr>
        <p:spPr>
          <a:xfrm>
            <a:off x="3719592" y="3571874"/>
            <a:ext cx="1851025" cy="1635125"/>
          </a:xfrm>
          <a:prstGeom prst="ellipse">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Trong trường – trong hoặc ngoài lớp</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27" name="Google Shape;327;p41"/>
          <p:cNvSpPr/>
          <p:nvPr/>
        </p:nvSpPr>
        <p:spPr>
          <a:xfrm>
            <a:off x="3337848" y="4725144"/>
            <a:ext cx="2880320" cy="1800200"/>
          </a:xfrm>
          <a:prstGeom prst="triangle">
            <a:avLst>
              <a:gd name="adj" fmla="val 46826"/>
            </a:avLst>
          </a:prstGeom>
          <a:blipFill rotWithShape="1">
            <a:blip r:embed="rId3">
              <a:alphaModFix/>
            </a:blip>
            <a:tile tx="0" ty="0" sx="100000" sy="100000" flip="none" algn="tl"/>
          </a:blipFill>
          <a:ln w="28575" cap="flat" cmpd="sng">
            <a:solidFill>
              <a:srgbClr val="5F497A"/>
            </a:solidFill>
            <a:prstDash val="dashDot"/>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Trên mạng</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2"/>
          <p:cNvPicPr preferRelativeResize="0"/>
          <p:nvPr/>
        </p:nvPicPr>
        <p:blipFill rotWithShape="1">
          <a:blip r:embed="rId3">
            <a:alphaModFix/>
          </a:blip>
          <a:srcRect l="28570" t="33152" r="23151" b="17934"/>
          <a:stretch/>
        </p:blipFill>
        <p:spPr>
          <a:xfrm>
            <a:off x="304800" y="1429728"/>
            <a:ext cx="8458200" cy="4742472"/>
          </a:xfrm>
          <a:prstGeom prst="rect">
            <a:avLst/>
          </a:prstGeom>
          <a:noFill/>
          <a:ln>
            <a:noFill/>
          </a:ln>
        </p:spPr>
      </p:pic>
      <p:sp>
        <p:nvSpPr>
          <p:cNvPr id="333" name="Google Shape;333;p42"/>
          <p:cNvSpPr txBox="1">
            <a:spLocks noGrp="1"/>
          </p:cNvSpPr>
          <p:nvPr>
            <p:ph type="title"/>
          </p:nvPr>
        </p:nvSpPr>
        <p:spPr>
          <a:xfrm>
            <a:off x="419100" y="304800"/>
            <a:ext cx="8229600" cy="725487"/>
          </a:xfrm>
          <a:prstGeom prst="rect">
            <a:avLst/>
          </a:prstGeom>
          <a:solidFill>
            <a:srgbClr val="FFFFFF"/>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C00000"/>
                </a:solidFill>
                <a:latin typeface="Arial"/>
                <a:ea typeface="Arial"/>
                <a:cs typeface="Arial"/>
                <a:sym typeface="Arial"/>
              </a:rPr>
              <a:t>Các địa điểm thường xảy ra BLHĐTCSG và XHTD/QRTD</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875619" y="159655"/>
            <a:ext cx="78867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b="1">
                <a:solidFill>
                  <a:srgbClr val="000000"/>
                </a:solidFill>
                <a:latin typeface="Arial"/>
                <a:ea typeface="Arial"/>
                <a:cs typeface="Arial"/>
                <a:sym typeface="Arial"/>
              </a:rPr>
              <a:t>Các hình thức bạo lực giới có thể xảy ra đồng thời và có quan hệ với nhau</a:t>
            </a:r>
            <a:endParaRPr sz="3200" b="1">
              <a:solidFill>
                <a:srgbClr val="000000"/>
              </a:solidFill>
              <a:latin typeface="Arial"/>
              <a:ea typeface="Arial"/>
              <a:cs typeface="Arial"/>
              <a:sym typeface="Arial"/>
            </a:endParaRPr>
          </a:p>
        </p:txBody>
      </p:sp>
      <p:sp>
        <p:nvSpPr>
          <p:cNvPr id="340" name="Google Shape;340;p43"/>
          <p:cNvSpPr txBox="1">
            <a:spLocks noGrp="1"/>
          </p:cNvSpPr>
          <p:nvPr>
            <p:ph type="body" idx="1"/>
          </p:nvPr>
        </p:nvSpPr>
        <p:spPr>
          <a:xfrm>
            <a:off x="395536" y="1700808"/>
            <a:ext cx="8352928" cy="51265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latin typeface="Cambria"/>
                <a:ea typeface="Cambria"/>
                <a:cs typeface="Cambria"/>
                <a:sym typeface="Cambria"/>
              </a:rPr>
              <a:t> </a:t>
            </a:r>
            <a:endParaRPr/>
          </a:p>
        </p:txBody>
      </p:sp>
      <p:sp>
        <p:nvSpPr>
          <p:cNvPr id="341" name="Google Shape;341;p43"/>
          <p:cNvSpPr/>
          <p:nvPr/>
        </p:nvSpPr>
        <p:spPr>
          <a:xfrm rot="5400000">
            <a:off x="4293711" y="1607165"/>
            <a:ext cx="3473347" cy="3660633"/>
          </a:xfrm>
          <a:prstGeom prst="ellipse">
            <a:avLst/>
          </a:prstGeom>
          <a:solidFill>
            <a:srgbClr val="FF9900">
              <a:alpha val="43921"/>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342" name="Google Shape;342;p43"/>
          <p:cNvSpPr/>
          <p:nvPr/>
        </p:nvSpPr>
        <p:spPr>
          <a:xfrm rot="5400000">
            <a:off x="2105384" y="1632151"/>
            <a:ext cx="3473347" cy="3660633"/>
          </a:xfrm>
          <a:prstGeom prst="ellipse">
            <a:avLst/>
          </a:prstGeom>
          <a:solidFill>
            <a:srgbClr val="21AFAC">
              <a:alpha val="43921"/>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343" name="Google Shape;343;p43"/>
          <p:cNvSpPr/>
          <p:nvPr/>
        </p:nvSpPr>
        <p:spPr>
          <a:xfrm rot="5400000">
            <a:off x="2820726" y="3096889"/>
            <a:ext cx="3473347" cy="3660633"/>
          </a:xfrm>
          <a:prstGeom prst="ellipse">
            <a:avLst/>
          </a:prstGeom>
          <a:solidFill>
            <a:srgbClr val="E60000">
              <a:alpha val="43921"/>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344" name="Google Shape;344;p43"/>
          <p:cNvSpPr txBox="1"/>
          <p:nvPr/>
        </p:nvSpPr>
        <p:spPr>
          <a:xfrm>
            <a:off x="2209800" y="3024479"/>
            <a:ext cx="3016832" cy="24622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Cưỡng hiếp </a:t>
            </a:r>
            <a:endParaRPr/>
          </a:p>
          <a:p>
            <a:pPr marL="0" marR="0" lvl="0" indent="0" algn="r" rtl="0">
              <a:spcBef>
                <a:spcPts val="0"/>
              </a:spcBef>
              <a:spcAft>
                <a:spcPts val="0"/>
              </a:spcAft>
              <a:buNone/>
            </a:pPr>
            <a:r>
              <a:rPr lang="en-US" sz="1800" b="1">
                <a:solidFill>
                  <a:schemeClr val="dk1"/>
                </a:solidFill>
                <a:latin typeface="Times New Roman"/>
                <a:ea typeface="Times New Roman"/>
                <a:cs typeface="Times New Roman"/>
                <a:sym typeface="Times New Roman"/>
              </a:rPr>
              <a:t>Ép buộc</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Quấy rối </a:t>
            </a:r>
            <a:endParaRPr/>
          </a:p>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tình dục</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45" name="Google Shape;345;p43"/>
          <p:cNvSpPr/>
          <p:nvPr/>
        </p:nvSpPr>
        <p:spPr>
          <a:xfrm rot="5400000">
            <a:off x="4821570" y="3103969"/>
            <a:ext cx="3473347" cy="3660633"/>
          </a:xfrm>
          <a:prstGeom prst="ellipse">
            <a:avLst/>
          </a:prstGeom>
          <a:solidFill>
            <a:srgbClr val="660066">
              <a:alpha val="43921"/>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346" name="Google Shape;346;p43"/>
          <p:cNvSpPr txBox="1"/>
          <p:nvPr/>
        </p:nvSpPr>
        <p:spPr>
          <a:xfrm>
            <a:off x="5393410" y="2355742"/>
            <a:ext cx="2467292"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Đánh đập      Phá huỷ            </a:t>
            </a:r>
            <a:br>
              <a:rPr lang="en-US" sz="1800" b="1">
                <a:solidFill>
                  <a:schemeClr val="dk1"/>
                </a:solidFill>
                <a:latin typeface="Times New Roman"/>
                <a:ea typeface="Times New Roman"/>
                <a:cs typeface="Times New Roman"/>
                <a:sym typeface="Times New Roman"/>
              </a:rPr>
            </a:br>
            <a:r>
              <a:rPr lang="en-US" sz="1800" b="1">
                <a:solidFill>
                  <a:schemeClr val="dk1"/>
                </a:solidFill>
                <a:latin typeface="Times New Roman"/>
                <a:ea typeface="Times New Roman"/>
                <a:cs typeface="Times New Roman"/>
                <a:sym typeface="Times New Roman"/>
              </a:rPr>
              <a:t>	        tài sản</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Trừng phạt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thân thể</a:t>
            </a: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47" name="Google Shape;347;p43"/>
          <p:cNvSpPr txBox="1"/>
          <p:nvPr/>
        </p:nvSpPr>
        <p:spPr>
          <a:xfrm>
            <a:off x="2861550" y="2286000"/>
            <a:ext cx="990490"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imes New Roman"/>
                <a:ea typeface="Times New Roman"/>
                <a:cs typeface="Times New Roman"/>
                <a:sym typeface="Times New Roman"/>
              </a:rPr>
              <a:t>BẠO LỰC TÌNH DỤC</a:t>
            </a:r>
            <a:endParaRPr sz="1200" b="1">
              <a:solidFill>
                <a:schemeClr val="dk1"/>
              </a:solidFill>
              <a:latin typeface="Times New Roman"/>
              <a:ea typeface="Times New Roman"/>
              <a:cs typeface="Times New Roman"/>
              <a:sym typeface="Times New Roman"/>
            </a:endParaRPr>
          </a:p>
        </p:txBody>
      </p:sp>
      <p:sp>
        <p:nvSpPr>
          <p:cNvPr id="348" name="Google Shape;348;p43"/>
          <p:cNvSpPr txBox="1"/>
          <p:nvPr/>
        </p:nvSpPr>
        <p:spPr>
          <a:xfrm>
            <a:off x="5762600" y="1894077"/>
            <a:ext cx="1067259"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imes New Roman"/>
                <a:ea typeface="Times New Roman"/>
                <a:cs typeface="Times New Roman"/>
                <a:sym typeface="Times New Roman"/>
              </a:rPr>
              <a:t>BẠO LỰC THỂ CHẤT</a:t>
            </a:r>
            <a:endParaRPr sz="1200" b="1">
              <a:solidFill>
                <a:schemeClr val="dk1"/>
              </a:solidFill>
              <a:latin typeface="Times New Roman"/>
              <a:ea typeface="Times New Roman"/>
              <a:cs typeface="Times New Roman"/>
              <a:sym typeface="Times New Roman"/>
            </a:endParaRPr>
          </a:p>
        </p:txBody>
      </p:sp>
      <p:sp>
        <p:nvSpPr>
          <p:cNvPr id="349" name="Google Shape;349;p43"/>
          <p:cNvSpPr txBox="1"/>
          <p:nvPr/>
        </p:nvSpPr>
        <p:spPr>
          <a:xfrm>
            <a:off x="7162800" y="5025027"/>
            <a:ext cx="1067259"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imes New Roman"/>
                <a:ea typeface="Times New Roman"/>
                <a:cs typeface="Times New Roman"/>
                <a:sym typeface="Times New Roman"/>
              </a:rPr>
              <a:t>BẠO LỰC KINH TẾ</a:t>
            </a:r>
            <a:endParaRPr sz="1200" b="1">
              <a:solidFill>
                <a:schemeClr val="dk1"/>
              </a:solidFill>
              <a:latin typeface="Times New Roman"/>
              <a:ea typeface="Times New Roman"/>
              <a:cs typeface="Times New Roman"/>
              <a:sym typeface="Times New Roman"/>
            </a:endParaRPr>
          </a:p>
        </p:txBody>
      </p:sp>
      <p:sp>
        <p:nvSpPr>
          <p:cNvPr id="350" name="Google Shape;350;p43"/>
          <p:cNvSpPr txBox="1"/>
          <p:nvPr/>
        </p:nvSpPr>
        <p:spPr>
          <a:xfrm>
            <a:off x="3852039" y="5740199"/>
            <a:ext cx="1076422"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Times New Roman"/>
                <a:ea typeface="Times New Roman"/>
                <a:cs typeface="Times New Roman"/>
                <a:sym typeface="Times New Roman"/>
              </a:rPr>
              <a:t>BẠO LỰC TÂM LÝ</a:t>
            </a:r>
            <a:endParaRPr sz="1200">
              <a:solidFill>
                <a:schemeClr val="dk1"/>
              </a:solidFill>
              <a:latin typeface="Times New Roman"/>
              <a:ea typeface="Times New Roman"/>
              <a:cs typeface="Times New Roman"/>
              <a:sym typeface="Times New Roman"/>
            </a:endParaRPr>
          </a:p>
        </p:txBody>
      </p:sp>
      <p:sp>
        <p:nvSpPr>
          <p:cNvPr id="351" name="Google Shape;351;p43"/>
          <p:cNvSpPr txBox="1"/>
          <p:nvPr/>
        </p:nvSpPr>
        <p:spPr>
          <a:xfrm>
            <a:off x="5493472" y="3850139"/>
            <a:ext cx="10672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mbria"/>
                <a:ea typeface="Cambria"/>
                <a:cs typeface="Cambria"/>
                <a:sym typeface="Cambria"/>
              </a:rPr>
              <a:t>Bắt nạt</a:t>
            </a:r>
            <a:endParaRPr sz="1800" b="1">
              <a:solidFill>
                <a:schemeClr val="dk1"/>
              </a:solidFill>
              <a:latin typeface="Cambria"/>
              <a:ea typeface="Cambria"/>
              <a:cs typeface="Cambria"/>
              <a:sym typeface="Cambria"/>
            </a:endParaRPr>
          </a:p>
        </p:txBody>
      </p:sp>
      <p:sp>
        <p:nvSpPr>
          <p:cNvPr id="352" name="Google Shape;352;p43"/>
          <p:cNvSpPr txBox="1"/>
          <p:nvPr/>
        </p:nvSpPr>
        <p:spPr>
          <a:xfrm>
            <a:off x="5274339" y="4382790"/>
            <a:ext cx="242209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Hăm doạ</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Đe doạ</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Nhục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mạ	        Trấn lột</a:t>
            </a:r>
            <a:endParaRPr sz="2400">
              <a:solidFill>
                <a:schemeClr val="dk1"/>
              </a:solidFill>
              <a:latin typeface="Times New Roman"/>
              <a:ea typeface="Times New Roman"/>
              <a:cs typeface="Times New Roman"/>
              <a:sym typeface="Times New Roman"/>
            </a:endParaRPr>
          </a:p>
        </p:txBody>
      </p:sp>
      <p:sp>
        <p:nvSpPr>
          <p:cNvPr id="353" name="Google Shape;353;p43"/>
          <p:cNvSpPr txBox="1"/>
          <p:nvPr/>
        </p:nvSpPr>
        <p:spPr>
          <a:xfrm>
            <a:off x="3140771" y="5068954"/>
            <a:ext cx="2584173" cy="132343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dk1"/>
                </a:solidFill>
                <a:latin typeface="Times New Roman"/>
                <a:ea typeface="Times New Roman"/>
                <a:cs typeface="Times New Roman"/>
                <a:sym typeface="Times New Roman"/>
              </a:rPr>
              <a:t> Tin đồn</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Cô lập</a:t>
            </a:r>
            <a:endParaRPr sz="20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54" name="Google Shape;354;p43"/>
          <p:cNvSpPr txBox="1"/>
          <p:nvPr/>
        </p:nvSpPr>
        <p:spPr>
          <a:xfrm>
            <a:off x="139146" y="2225882"/>
            <a:ext cx="1681050" cy="3816429"/>
          </a:xfrm>
          <a:prstGeom prst="rect">
            <a:avLst/>
          </a:prstGeom>
          <a:solidFill>
            <a:srgbClr val="FDE9D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dk1"/>
                </a:solidFill>
                <a:latin typeface="Arial"/>
                <a:ea typeface="Arial"/>
                <a:cs typeface="Arial"/>
                <a:sym typeface="Arial"/>
              </a:rPr>
              <a:t>Bạo lực giới có tính phức tạp, có quan hệ với nhau và bao gồm các hình thức bắt nạt khác nhau</a:t>
            </a:r>
            <a:endParaRPr sz="2200" b="1">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457200" y="76200"/>
            <a:ext cx="8229600" cy="5635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C00000"/>
                </a:solidFill>
                <a:latin typeface="Calibri"/>
                <a:ea typeface="Calibri"/>
                <a:cs typeface="Calibri"/>
                <a:sym typeface="Calibri"/>
              </a:rPr>
              <a:t>Ảnh hưởng và tác động của BLHĐTCSG/XHTDTE</a:t>
            </a:r>
            <a:endParaRPr sz="3200">
              <a:solidFill>
                <a:srgbClr val="C00000"/>
              </a:solidFill>
              <a:latin typeface="Calibri"/>
              <a:ea typeface="Calibri"/>
              <a:cs typeface="Calibri"/>
              <a:sym typeface="Calibri"/>
            </a:endParaRPr>
          </a:p>
        </p:txBody>
      </p:sp>
      <p:sp>
        <p:nvSpPr>
          <p:cNvPr id="360" name="Google Shape;360;p44"/>
          <p:cNvSpPr txBox="1">
            <a:spLocks noGrp="1"/>
          </p:cNvSpPr>
          <p:nvPr>
            <p:ph type="body" idx="1"/>
          </p:nvPr>
        </p:nvSpPr>
        <p:spPr>
          <a:xfrm>
            <a:off x="304800" y="762000"/>
            <a:ext cx="3886200" cy="761999"/>
          </a:xfrm>
          <a:prstGeom prst="rect">
            <a:avLst/>
          </a:prstGeom>
          <a:solidFill>
            <a:srgbClr val="CCFFFF"/>
          </a:solid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a:t>Ảnh hưởng đối với việc học tập của trẻ</a:t>
            </a:r>
            <a:endParaRPr/>
          </a:p>
        </p:txBody>
      </p:sp>
      <p:sp>
        <p:nvSpPr>
          <p:cNvPr id="361" name="Google Shape;361;p44"/>
          <p:cNvSpPr txBox="1">
            <a:spLocks noGrp="1"/>
          </p:cNvSpPr>
          <p:nvPr>
            <p:ph type="body" idx="2"/>
          </p:nvPr>
        </p:nvSpPr>
        <p:spPr>
          <a:xfrm>
            <a:off x="304800" y="1554162"/>
            <a:ext cx="3886200" cy="4999038"/>
          </a:xfrm>
          <a:prstGeom prst="rect">
            <a:avLst/>
          </a:prstGeom>
          <a:solidFill>
            <a:srgbClr val="FFFFCC"/>
          </a:solid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2200"/>
              <a:buFont typeface="Noto Sans Symbols"/>
              <a:buChar char="▪"/>
            </a:pPr>
            <a:r>
              <a:rPr lang="en-US" sz="2200">
                <a:latin typeface="Calibri"/>
                <a:ea typeface="Calibri"/>
                <a:cs typeface="Calibri"/>
                <a:sym typeface="Calibri"/>
              </a:rPr>
              <a:t>Mất tập trung</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Đạt điểm thấp</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Không muốn tới trường</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Lo sợ không muốn tham gia các HĐ trong lớp/trường</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Không dám nhờ GV giúp đỡ</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Bị cô lập trong các hoạt động tập thể của lớp, trường </a:t>
            </a:r>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Muốn chuyển trường để thoát khỏi bạo lực và sự kì thị</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Bỏ học</a:t>
            </a:r>
            <a:endParaRPr sz="2200">
              <a:latin typeface="Calibri"/>
              <a:ea typeface="Calibri"/>
              <a:cs typeface="Calibri"/>
              <a:sym typeface="Calibri"/>
            </a:endParaRPr>
          </a:p>
          <a:p>
            <a:pPr marL="228600" lvl="0" indent="-228600" algn="l" rtl="0">
              <a:spcBef>
                <a:spcPts val="440"/>
              </a:spcBef>
              <a:spcAft>
                <a:spcPts val="0"/>
              </a:spcAft>
              <a:buClr>
                <a:schemeClr val="dk1"/>
              </a:buClr>
              <a:buSzPts val="2200"/>
              <a:buFont typeface="Noto Sans Symbols"/>
              <a:buChar char="▪"/>
            </a:pPr>
            <a:r>
              <a:rPr lang="en-US" sz="2200">
                <a:latin typeface="Calibri"/>
                <a:ea typeface="Calibri"/>
                <a:cs typeface="Calibri"/>
                <a:sym typeface="Calibri"/>
              </a:rPr>
              <a:t>Hạn chế lựa chọn môn học và nghề nghiệp</a:t>
            </a:r>
            <a:endParaRPr sz="2200">
              <a:latin typeface="Calibri"/>
              <a:ea typeface="Calibri"/>
              <a:cs typeface="Calibri"/>
              <a:sym typeface="Calibri"/>
            </a:endParaRPr>
          </a:p>
        </p:txBody>
      </p:sp>
      <p:sp>
        <p:nvSpPr>
          <p:cNvPr id="362" name="Google Shape;362;p44"/>
          <p:cNvSpPr txBox="1">
            <a:spLocks noGrp="1"/>
          </p:cNvSpPr>
          <p:nvPr>
            <p:ph type="body" idx="3"/>
          </p:nvPr>
        </p:nvSpPr>
        <p:spPr>
          <a:xfrm>
            <a:off x="4492565" y="685801"/>
            <a:ext cx="4422835" cy="838200"/>
          </a:xfrm>
          <a:prstGeom prst="rect">
            <a:avLst/>
          </a:prstGeom>
          <a:solidFill>
            <a:srgbClr val="CCFFFF"/>
          </a:solid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a:t>Tác động tới thể chất, tâm lý là gia tăng các nguy cơ:</a:t>
            </a:r>
            <a:endParaRPr/>
          </a:p>
        </p:txBody>
      </p:sp>
      <p:sp>
        <p:nvSpPr>
          <p:cNvPr id="363" name="Google Shape;363;p44"/>
          <p:cNvSpPr txBox="1">
            <a:spLocks noGrp="1"/>
          </p:cNvSpPr>
          <p:nvPr>
            <p:ph type="body" idx="4"/>
          </p:nvPr>
        </p:nvSpPr>
        <p:spPr>
          <a:xfrm>
            <a:off x="4495800" y="1554162"/>
            <a:ext cx="4495800" cy="4999038"/>
          </a:xfrm>
          <a:prstGeom prst="rect">
            <a:avLst/>
          </a:prstGeom>
          <a:solidFill>
            <a:srgbClr val="FFFFCC"/>
          </a:solid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2000"/>
              <a:buFont typeface="Noto Sans Symbols"/>
              <a:buChar char="▪"/>
            </a:pPr>
            <a:r>
              <a:rPr lang="en-US" sz="2000">
                <a:latin typeface="Calibri"/>
                <a:ea typeface="Calibri"/>
                <a:cs typeface="Calibri"/>
                <a:sym typeface="Calibri"/>
              </a:rPr>
              <a:t>Mất tự tin</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Lo lắng, sợ hãi, tức giận</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Trầm cảm, tuyệt vọng, sức khỏe kém</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Mất niềm tin vào người khác</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Có hành vi tình dục nguy hiểm</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Xung đột trong gia đình</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Tự ngược đãi/làm tổn thương bản thân</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Tự tử (hoặc có ý muốn tự tử)</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Sử dụng đồ uống có cồn hoặc các chất kích thích khác</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Tổn thương cơ thể, mang thai (đối với em gái) và mắc các bệnh LTQĐTD</a:t>
            </a:r>
            <a:endParaRPr sz="2000">
              <a:latin typeface="Calibri"/>
              <a:ea typeface="Calibri"/>
              <a:cs typeface="Calibri"/>
              <a:sym typeface="Calibri"/>
            </a:endParaRPr>
          </a:p>
          <a:p>
            <a:pPr marL="228600" lvl="0" indent="-228600" algn="l" rtl="0">
              <a:spcBef>
                <a:spcPts val="400"/>
              </a:spcBef>
              <a:spcAft>
                <a:spcPts val="0"/>
              </a:spcAft>
              <a:buClr>
                <a:schemeClr val="dk1"/>
              </a:buClr>
              <a:buSzPts val="2000"/>
              <a:buFont typeface="Noto Sans Symbols"/>
              <a:buChar char="▪"/>
            </a:pPr>
            <a:r>
              <a:rPr lang="en-US" sz="2000">
                <a:latin typeface="Calibri"/>
                <a:ea typeface="Calibri"/>
                <a:cs typeface="Calibri"/>
                <a:sym typeface="Calibri"/>
              </a:rPr>
              <a:t>Nghiện tình dục, hoặc đi XHTD người khác</a:t>
            </a:r>
            <a:endParaRPr sz="20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p:nvPr/>
        </p:nvSpPr>
        <p:spPr>
          <a:xfrm>
            <a:off x="2406650" y="227013"/>
            <a:ext cx="63246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i="1">
                <a:solidFill>
                  <a:srgbClr val="002060"/>
                </a:solidFill>
                <a:latin typeface="Arial"/>
                <a:ea typeface="Arial"/>
                <a:cs typeface="Arial"/>
                <a:sym typeface="Arial"/>
              </a:rPr>
              <a:t>Nguyên nhân</a:t>
            </a:r>
            <a:endParaRPr sz="4000" b="1" i="1">
              <a:solidFill>
                <a:srgbClr val="002060"/>
              </a:solidFill>
              <a:latin typeface="Arial"/>
              <a:ea typeface="Arial"/>
              <a:cs typeface="Arial"/>
              <a:sym typeface="Arial"/>
            </a:endParaRPr>
          </a:p>
        </p:txBody>
      </p:sp>
      <p:sp>
        <p:nvSpPr>
          <p:cNvPr id="369" name="Google Shape;369;p45"/>
          <p:cNvSpPr/>
          <p:nvPr/>
        </p:nvSpPr>
        <p:spPr>
          <a:xfrm>
            <a:off x="1828800" y="1066800"/>
            <a:ext cx="7162800" cy="53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en-US" sz="2400" b="1">
                <a:solidFill>
                  <a:schemeClr val="dk1"/>
                </a:solidFill>
                <a:latin typeface="Arial"/>
                <a:ea typeface="Arial"/>
                <a:cs typeface="Arial"/>
                <a:sym typeface="Arial"/>
              </a:rPr>
              <a:t>Nguyên nhân nào dẫn đến bạo lực học đường?</a:t>
            </a:r>
            <a:endParaRPr/>
          </a:p>
        </p:txBody>
      </p:sp>
      <p:sp>
        <p:nvSpPr>
          <p:cNvPr id="370" name="Google Shape;370;p45"/>
          <p:cNvSpPr/>
          <p:nvPr/>
        </p:nvSpPr>
        <p:spPr>
          <a:xfrm>
            <a:off x="7148513" y="3810000"/>
            <a:ext cx="1676400" cy="2590800"/>
          </a:xfrm>
          <a:prstGeom prst="roundRect">
            <a:avLst>
              <a:gd name="adj" fmla="val 13745"/>
            </a:avLst>
          </a:prstGeom>
          <a:no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45"/>
          <p:cNvSpPr/>
          <p:nvPr/>
        </p:nvSpPr>
        <p:spPr>
          <a:xfrm>
            <a:off x="5009789" y="3795713"/>
            <a:ext cx="1987550" cy="2590800"/>
          </a:xfrm>
          <a:prstGeom prst="roundRect">
            <a:avLst>
              <a:gd name="adj" fmla="val 13745"/>
            </a:avLst>
          </a:prstGeom>
          <a:no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45"/>
          <p:cNvSpPr/>
          <p:nvPr/>
        </p:nvSpPr>
        <p:spPr>
          <a:xfrm>
            <a:off x="2825750" y="3795712"/>
            <a:ext cx="1963015" cy="2605087"/>
          </a:xfrm>
          <a:prstGeom prst="roundRect">
            <a:avLst>
              <a:gd name="adj" fmla="val 13745"/>
            </a:avLst>
          </a:prstGeom>
          <a:no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Google Shape;373;p45"/>
          <p:cNvSpPr/>
          <p:nvPr/>
        </p:nvSpPr>
        <p:spPr>
          <a:xfrm>
            <a:off x="740765" y="3810000"/>
            <a:ext cx="1989735" cy="2590800"/>
          </a:xfrm>
          <a:prstGeom prst="roundRect">
            <a:avLst>
              <a:gd name="adj" fmla="val 13745"/>
            </a:avLst>
          </a:prstGeom>
          <a:no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74" name="Google Shape;374;p45"/>
          <p:cNvGrpSpPr/>
          <p:nvPr/>
        </p:nvGrpSpPr>
        <p:grpSpPr>
          <a:xfrm>
            <a:off x="1179140" y="2258929"/>
            <a:ext cx="7162799" cy="1347294"/>
            <a:chOff x="495" y="1022"/>
            <a:chExt cx="4338" cy="979"/>
          </a:xfrm>
        </p:grpSpPr>
        <p:sp>
          <p:nvSpPr>
            <p:cNvPr id="375" name="Google Shape;375;p45"/>
            <p:cNvSpPr/>
            <p:nvPr/>
          </p:nvSpPr>
          <p:spPr>
            <a:xfrm rot="3419336">
              <a:off x="624" y="1200"/>
              <a:ext cx="672" cy="672"/>
            </a:xfrm>
            <a:prstGeom prst="rect">
              <a:avLst/>
            </a:prstGeom>
            <a:gradFill>
              <a:gsLst>
                <a:gs pos="0">
                  <a:schemeClr val="hlink"/>
                </a:gs>
                <a:gs pos="100000">
                  <a:srgbClr val="0000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76" name="Google Shape;376;p45"/>
            <p:cNvGrpSpPr/>
            <p:nvPr/>
          </p:nvGrpSpPr>
          <p:grpSpPr>
            <a:xfrm>
              <a:off x="1296" y="1296"/>
              <a:ext cx="624" cy="96"/>
              <a:chOff x="2003" y="3440"/>
              <a:chExt cx="468" cy="243"/>
            </a:xfrm>
          </p:grpSpPr>
          <p:sp>
            <p:nvSpPr>
              <p:cNvPr id="377" name="Google Shape;377;p45"/>
              <p:cNvSpPr/>
              <p:nvPr/>
            </p:nvSpPr>
            <p:spPr>
              <a:xfrm>
                <a:off x="2003" y="3440"/>
                <a:ext cx="79" cy="240"/>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 name="Google Shape;378;p45"/>
              <p:cNvSpPr/>
              <p:nvPr/>
            </p:nvSpPr>
            <p:spPr>
              <a:xfrm>
                <a:off x="2048" y="3443"/>
                <a:ext cx="388" cy="240"/>
              </a:xfrm>
              <a:prstGeom prst="rect">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 name="Google Shape;379;p45"/>
              <p:cNvSpPr/>
              <p:nvPr/>
            </p:nvSpPr>
            <p:spPr>
              <a:xfrm>
                <a:off x="2400" y="3443"/>
                <a:ext cx="71" cy="235"/>
              </a:xfrm>
              <a:prstGeom prst="ellipse">
                <a:avLst/>
              </a:prstGeom>
              <a:gradFill>
                <a:gsLst>
                  <a:gs pos="0">
                    <a:srgbClr val="B3B3B3"/>
                  </a:gs>
                  <a:gs pos="50000">
                    <a:schemeClr val="lt1"/>
                  </a:gs>
                  <a:gs pos="100000">
                    <a:srgbClr val="B3B3B3"/>
                  </a:gs>
                </a:gsLst>
                <a:lin ang="5400000" scaled="0"/>
              </a:gra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45"/>
              <p:cNvSpPr/>
              <p:nvPr/>
            </p:nvSpPr>
            <p:spPr>
              <a:xfrm>
                <a:off x="2439" y="3519"/>
                <a:ext cx="20" cy="70"/>
              </a:xfrm>
              <a:prstGeom prst="ellipse">
                <a:avLst/>
              </a:prstGeom>
              <a:gradFill>
                <a:gsLst>
                  <a:gs pos="0">
                    <a:srgbClr val="B3B3B3"/>
                  </a:gs>
                  <a:gs pos="50000">
                    <a:schemeClr val="lt1"/>
                  </a:gs>
                  <a:gs pos="100000">
                    <a:srgbClr val="B3B3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81" name="Google Shape;381;p45"/>
            <p:cNvSpPr/>
            <p:nvPr/>
          </p:nvSpPr>
          <p:spPr>
            <a:xfrm rot="3419336">
              <a:off x="1776" y="1149"/>
              <a:ext cx="672" cy="678"/>
            </a:xfrm>
            <a:prstGeom prst="rect">
              <a:avLst/>
            </a:prstGeom>
            <a:gradFill>
              <a:gsLst>
                <a:gs pos="0">
                  <a:schemeClr val="accent2"/>
                </a:gs>
                <a:gs pos="100000">
                  <a:srgbClr val="87383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82" name="Google Shape;382;p45"/>
            <p:cNvGrpSpPr/>
            <p:nvPr/>
          </p:nvGrpSpPr>
          <p:grpSpPr>
            <a:xfrm>
              <a:off x="2448" y="1296"/>
              <a:ext cx="624" cy="96"/>
              <a:chOff x="2003" y="3440"/>
              <a:chExt cx="468" cy="243"/>
            </a:xfrm>
          </p:grpSpPr>
          <p:sp>
            <p:nvSpPr>
              <p:cNvPr id="383" name="Google Shape;383;p45"/>
              <p:cNvSpPr/>
              <p:nvPr/>
            </p:nvSpPr>
            <p:spPr>
              <a:xfrm>
                <a:off x="2003" y="3440"/>
                <a:ext cx="79" cy="240"/>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45"/>
              <p:cNvSpPr/>
              <p:nvPr/>
            </p:nvSpPr>
            <p:spPr>
              <a:xfrm>
                <a:off x="2048" y="3443"/>
                <a:ext cx="388" cy="240"/>
              </a:xfrm>
              <a:prstGeom prst="rect">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 name="Google Shape;385;p45"/>
              <p:cNvSpPr/>
              <p:nvPr/>
            </p:nvSpPr>
            <p:spPr>
              <a:xfrm>
                <a:off x="2400" y="3443"/>
                <a:ext cx="71" cy="235"/>
              </a:xfrm>
              <a:prstGeom prst="ellipse">
                <a:avLst/>
              </a:prstGeom>
              <a:gradFill>
                <a:gsLst>
                  <a:gs pos="0">
                    <a:srgbClr val="B3B3B3"/>
                  </a:gs>
                  <a:gs pos="50000">
                    <a:schemeClr val="lt1"/>
                  </a:gs>
                  <a:gs pos="100000">
                    <a:srgbClr val="B3B3B3"/>
                  </a:gs>
                </a:gsLst>
                <a:lin ang="5400000" scaled="0"/>
              </a:gra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45"/>
              <p:cNvSpPr/>
              <p:nvPr/>
            </p:nvSpPr>
            <p:spPr>
              <a:xfrm>
                <a:off x="2438" y="3519"/>
                <a:ext cx="20" cy="70"/>
              </a:xfrm>
              <a:prstGeom prst="ellipse">
                <a:avLst/>
              </a:prstGeom>
              <a:gradFill>
                <a:gsLst>
                  <a:gs pos="0">
                    <a:srgbClr val="B3B3B3"/>
                  </a:gs>
                  <a:gs pos="50000">
                    <a:schemeClr val="lt1"/>
                  </a:gs>
                  <a:gs pos="100000">
                    <a:srgbClr val="B3B3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87" name="Google Shape;387;p45"/>
            <p:cNvSpPr/>
            <p:nvPr/>
          </p:nvSpPr>
          <p:spPr>
            <a:xfrm rot="3419336">
              <a:off x="2880" y="1149"/>
              <a:ext cx="672" cy="678"/>
            </a:xfrm>
            <a:prstGeom prst="rect">
              <a:avLst/>
            </a:prstGeom>
            <a:gradFill>
              <a:gsLst>
                <a:gs pos="0">
                  <a:schemeClr val="hlink"/>
                </a:gs>
                <a:gs pos="100000">
                  <a:srgbClr val="0000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88" name="Google Shape;388;p45"/>
            <p:cNvGrpSpPr/>
            <p:nvPr/>
          </p:nvGrpSpPr>
          <p:grpSpPr>
            <a:xfrm>
              <a:off x="3600" y="1296"/>
              <a:ext cx="816" cy="96"/>
              <a:chOff x="2003" y="3440"/>
              <a:chExt cx="468" cy="243"/>
            </a:xfrm>
          </p:grpSpPr>
          <p:sp>
            <p:nvSpPr>
              <p:cNvPr id="389" name="Google Shape;389;p45"/>
              <p:cNvSpPr/>
              <p:nvPr/>
            </p:nvSpPr>
            <p:spPr>
              <a:xfrm>
                <a:off x="2003" y="3440"/>
                <a:ext cx="79" cy="240"/>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 name="Google Shape;390;p45"/>
              <p:cNvSpPr/>
              <p:nvPr/>
            </p:nvSpPr>
            <p:spPr>
              <a:xfrm>
                <a:off x="2048" y="3443"/>
                <a:ext cx="388" cy="240"/>
              </a:xfrm>
              <a:prstGeom prst="rect">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 name="Google Shape;391;p45"/>
              <p:cNvSpPr/>
              <p:nvPr/>
            </p:nvSpPr>
            <p:spPr>
              <a:xfrm>
                <a:off x="2400" y="3443"/>
                <a:ext cx="71" cy="235"/>
              </a:xfrm>
              <a:prstGeom prst="ellipse">
                <a:avLst/>
              </a:prstGeom>
              <a:gradFill>
                <a:gsLst>
                  <a:gs pos="0">
                    <a:srgbClr val="B3B3B3"/>
                  </a:gs>
                  <a:gs pos="50000">
                    <a:schemeClr val="lt1"/>
                  </a:gs>
                  <a:gs pos="100000">
                    <a:srgbClr val="B3B3B3"/>
                  </a:gs>
                </a:gsLst>
                <a:lin ang="5400000" scaled="0"/>
              </a:gra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 name="Google Shape;392;p45"/>
              <p:cNvSpPr/>
              <p:nvPr/>
            </p:nvSpPr>
            <p:spPr>
              <a:xfrm>
                <a:off x="2438" y="3519"/>
                <a:ext cx="20" cy="70"/>
              </a:xfrm>
              <a:prstGeom prst="ellipse">
                <a:avLst/>
              </a:prstGeom>
              <a:gradFill>
                <a:gsLst>
                  <a:gs pos="0">
                    <a:srgbClr val="B3B3B3"/>
                  </a:gs>
                  <a:gs pos="50000">
                    <a:schemeClr val="lt1"/>
                  </a:gs>
                  <a:gs pos="100000">
                    <a:srgbClr val="B3B3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93" name="Google Shape;393;p45"/>
            <p:cNvSpPr/>
            <p:nvPr/>
          </p:nvSpPr>
          <p:spPr>
            <a:xfrm rot="3419336">
              <a:off x="4032" y="1152"/>
              <a:ext cx="672" cy="672"/>
            </a:xfrm>
            <a:prstGeom prst="rect">
              <a:avLst/>
            </a:prstGeom>
            <a:gradFill>
              <a:gsLst>
                <a:gs pos="0">
                  <a:schemeClr val="accent2"/>
                </a:gs>
                <a:gs pos="100000">
                  <a:srgbClr val="87383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94" name="Google Shape;394;p45"/>
          <p:cNvSpPr/>
          <p:nvPr/>
        </p:nvSpPr>
        <p:spPr>
          <a:xfrm>
            <a:off x="1447800" y="2746375"/>
            <a:ext cx="6588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r>
              <a:rPr lang="en-US" sz="2400" b="1">
                <a:solidFill>
                  <a:schemeClr val="lt1"/>
                </a:solidFill>
                <a:latin typeface="Arial"/>
                <a:ea typeface="Arial"/>
                <a:cs typeface="Arial"/>
                <a:sym typeface="Arial"/>
              </a:rPr>
              <a:t>A</a:t>
            </a:r>
            <a:endParaRPr/>
          </a:p>
        </p:txBody>
      </p:sp>
      <p:sp>
        <p:nvSpPr>
          <p:cNvPr id="395" name="Google Shape;395;p45"/>
          <p:cNvSpPr/>
          <p:nvPr/>
        </p:nvSpPr>
        <p:spPr>
          <a:xfrm>
            <a:off x="3200400" y="2746375"/>
            <a:ext cx="6588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r>
              <a:rPr lang="en-US" sz="2400" b="1">
                <a:solidFill>
                  <a:schemeClr val="lt1"/>
                </a:solidFill>
                <a:latin typeface="Arial"/>
                <a:ea typeface="Arial"/>
                <a:cs typeface="Arial"/>
                <a:sym typeface="Arial"/>
              </a:rPr>
              <a:t>B</a:t>
            </a:r>
            <a:endParaRPr/>
          </a:p>
        </p:txBody>
      </p:sp>
      <p:sp>
        <p:nvSpPr>
          <p:cNvPr id="396" name="Google Shape;396;p45"/>
          <p:cNvSpPr/>
          <p:nvPr/>
        </p:nvSpPr>
        <p:spPr>
          <a:xfrm>
            <a:off x="4800600" y="2746375"/>
            <a:ext cx="6588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r>
              <a:rPr lang="en-US" sz="2400" b="1">
                <a:solidFill>
                  <a:schemeClr val="lt1"/>
                </a:solidFill>
                <a:latin typeface="Arial"/>
                <a:ea typeface="Arial"/>
                <a:cs typeface="Arial"/>
                <a:sym typeface="Arial"/>
              </a:rPr>
              <a:t>C</a:t>
            </a:r>
            <a:endParaRPr/>
          </a:p>
        </p:txBody>
      </p:sp>
      <p:sp>
        <p:nvSpPr>
          <p:cNvPr id="397" name="Google Shape;397;p45"/>
          <p:cNvSpPr/>
          <p:nvPr/>
        </p:nvSpPr>
        <p:spPr>
          <a:xfrm>
            <a:off x="6553200" y="2746375"/>
            <a:ext cx="5953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r>
              <a:rPr lang="en-US" sz="2400" b="1">
                <a:solidFill>
                  <a:schemeClr val="lt1"/>
                </a:solidFill>
                <a:latin typeface="Arial"/>
                <a:ea typeface="Arial"/>
                <a:cs typeface="Arial"/>
                <a:sym typeface="Arial"/>
              </a:rPr>
              <a:t>D</a:t>
            </a:r>
            <a:endParaRPr/>
          </a:p>
        </p:txBody>
      </p:sp>
      <p:sp>
        <p:nvSpPr>
          <p:cNvPr id="398" name="Google Shape;398;p45"/>
          <p:cNvSpPr/>
          <p:nvPr/>
        </p:nvSpPr>
        <p:spPr>
          <a:xfrm>
            <a:off x="807285" y="3886200"/>
            <a:ext cx="1789865" cy="2862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CÁ NHÂN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Đặc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điểm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tâm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sinh</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lí</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lứa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tuổi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sự</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phát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triển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của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tính</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tự</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trọng</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nhu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cầu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được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ngưỡng</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mộ</a:t>
            </a:r>
            <a:r>
              <a:rPr lang="en-US" sz="1800" dirty="0">
                <a:solidFill>
                  <a:schemeClr val="dk1"/>
                </a:solidFill>
                <a:latin typeface="Arial"/>
                <a:ea typeface="Arial"/>
                <a:cs typeface="Arial"/>
                <a:sym typeface="Arial"/>
              </a:rPr>
              <a:t>,...</a:t>
            </a:r>
            <a:endParaRPr dirty="0"/>
          </a:p>
        </p:txBody>
      </p:sp>
      <p:sp>
        <p:nvSpPr>
          <p:cNvPr id="399" name="Google Shape;399;p45"/>
          <p:cNvSpPr/>
          <p:nvPr/>
        </p:nvSpPr>
        <p:spPr>
          <a:xfrm>
            <a:off x="2895599" y="3886200"/>
            <a:ext cx="1963015" cy="3140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dk1"/>
                </a:solidFill>
                <a:sym typeface="Arial"/>
              </a:rPr>
              <a:t>MÔI TRƯỜNG XH</a:t>
            </a:r>
            <a:endParaRPr b="1" dirty="0"/>
          </a:p>
          <a:p>
            <a:pPr marL="0" marR="0" lvl="0" indent="0" algn="l" rtl="0">
              <a:spcBef>
                <a:spcPts val="0"/>
              </a:spcBef>
              <a:spcAft>
                <a:spcPts val="0"/>
              </a:spcAft>
              <a:buNone/>
            </a:pPr>
            <a:r>
              <a:rPr lang="en-US" sz="1800" dirty="0" err="1">
                <a:solidFill>
                  <a:schemeClr val="dk1"/>
                </a:solidFill>
                <a:latin typeface="Arial"/>
                <a:ea typeface="Arial"/>
                <a:cs typeface="Arial"/>
                <a:sym typeface="Arial"/>
              </a:rPr>
              <a:t>Thế</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hệ</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trẻ</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bị</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đầu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độc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bởi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các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cảnh</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chém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giết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trong</a:t>
            </a:r>
            <a:r>
              <a:rPr lang="en-US" sz="1800" dirty="0">
                <a:solidFill>
                  <a:schemeClr val="dk1"/>
                </a:solidFill>
                <a:latin typeface="Arial"/>
                <a:ea typeface="Arial"/>
                <a:cs typeface="Arial"/>
                <a:sym typeface="Arial"/>
              </a:rPr>
              <a:t> game, </a:t>
            </a:r>
            <a:r>
              <a:rPr lang="en-US" sz="1800" dirty="0" err="1">
                <a:solidFill>
                  <a:schemeClr val="dk1"/>
                </a:solidFill>
                <a:latin typeface="Arial"/>
                <a:ea typeface="Arial"/>
                <a:cs typeface="Arial"/>
                <a:sym typeface="Arial"/>
              </a:rPr>
              <a:t>phim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và</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tình</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trạng</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bạo</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lực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gia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đình</a:t>
            </a:r>
            <a:r>
              <a:rPr lang="en-US" sz="1800" dirty="0">
                <a:solidFill>
                  <a:schemeClr val="dk1"/>
                </a:solidFill>
                <a:latin typeface="Arial"/>
                <a:ea typeface="Arial"/>
                <a:cs typeface="Arial"/>
                <a:sym typeface="Arial"/>
              </a:rPr>
              <a:t>.</a:t>
            </a:r>
            <a:endParaRPr dirty="0"/>
          </a:p>
        </p:txBody>
      </p:sp>
      <p:sp>
        <p:nvSpPr>
          <p:cNvPr id="400" name="Google Shape;400;p45"/>
          <p:cNvSpPr/>
          <p:nvPr/>
        </p:nvSpPr>
        <p:spPr>
          <a:xfrm>
            <a:off x="5092339" y="3886200"/>
            <a:ext cx="1905000" cy="3140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sym typeface="Arial"/>
              </a:rPr>
              <a:t>NHÀ TRƯỜNG</a:t>
            </a:r>
            <a:endParaRPr b="1" dirty="0"/>
          </a:p>
          <a:p>
            <a:pPr marL="0" marR="0" lvl="0" indent="0" algn="l" rtl="0">
              <a:spcBef>
                <a:spcPts val="0"/>
              </a:spcBef>
              <a:spcAft>
                <a:spcPts val="0"/>
              </a:spcAft>
              <a:buNone/>
            </a:pPr>
            <a:r>
              <a:rPr lang="en-US" sz="1800" dirty="0" err="1">
                <a:solidFill>
                  <a:schemeClr val="dk1"/>
                </a:solidFill>
                <a:latin typeface="Arial"/>
                <a:ea typeface="Arial"/>
                <a:cs typeface="Arial"/>
                <a:sym typeface="Arial"/>
              </a:rPr>
              <a:t>Nhà</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trường</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thiên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về</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dạy</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chữ</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hơn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việc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dạy</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các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kỹ</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năng</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cho</a:t>
            </a:r>
            <a:r>
              <a:rPr lang="en-US" sz="1800" dirty="0">
                <a:solidFill>
                  <a:schemeClr val="dk1"/>
                </a:solidFill>
                <a:latin typeface="Arial"/>
                <a:ea typeface="Arial"/>
                <a:cs typeface="Arial"/>
                <a:sym typeface="Arial"/>
              </a:rPr>
              <a:t> HS. </a:t>
            </a:r>
            <a:r>
              <a:rPr lang="en-US" sz="1800" dirty="0" err="1">
                <a:solidFill>
                  <a:schemeClr val="dk1"/>
                </a:solidFill>
                <a:latin typeface="Arial"/>
                <a:ea typeface="Arial"/>
                <a:cs typeface="Arial"/>
                <a:sym typeface="Arial"/>
              </a:rPr>
              <a:t>Dẫn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đến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các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thiếu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kỹ</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năng</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sống</a:t>
            </a:r>
            <a:r>
              <a:rPr lang="en-US" sz="1800" dirty="0">
                <a:solidFill>
                  <a:schemeClr val="dk1"/>
                </a:solidFill>
                <a:latin typeface="Arial"/>
                <a:ea typeface="Arial"/>
                <a:cs typeface="Arial"/>
                <a:sym typeface="Arial"/>
              </a:rPr>
              <a:t>.</a:t>
            </a:r>
            <a:endParaRPr dirty="0"/>
          </a:p>
        </p:txBody>
      </p:sp>
      <p:sp>
        <p:nvSpPr>
          <p:cNvPr id="401" name="Google Shape;401;p45"/>
          <p:cNvSpPr/>
          <p:nvPr/>
        </p:nvSpPr>
        <p:spPr>
          <a:xfrm>
            <a:off x="7227733" y="3951287"/>
            <a:ext cx="1524000" cy="2308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sym typeface="Arial"/>
              </a:rPr>
              <a:t>GIA ĐÌNH</a:t>
            </a:r>
            <a:endParaRPr b="1" dirty="0"/>
          </a:p>
          <a:p>
            <a:pPr marL="0" marR="0" lvl="0" indent="0" algn="l" rtl="0">
              <a:spcBef>
                <a:spcPts val="0"/>
              </a:spcBef>
              <a:spcAft>
                <a:spcPts val="0"/>
              </a:spcAft>
              <a:buNone/>
            </a:pPr>
            <a:r>
              <a:rPr lang="en-US" sz="1800" dirty="0" err="1">
                <a:solidFill>
                  <a:schemeClr val="dk1"/>
                </a:solidFill>
                <a:latin typeface="Arial"/>
                <a:ea typeface="Arial"/>
                <a:cs typeface="Arial"/>
                <a:sym typeface="Arial"/>
              </a:rPr>
              <a:t>Thiếu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sự</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chăm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sóc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về</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mặt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tinh</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thần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của</a:t>
            </a:r>
            <a:r>
              <a:rPr lang="en-US" sz="1800" dirty="0">
                <a:solidFill>
                  <a:schemeClr val="dk1"/>
                </a:solidFill>
                <a:latin typeface="Arial"/>
                <a:ea typeface="Arial"/>
                <a:cs typeface="Arial"/>
                <a:sym typeface="Arial"/>
              </a:rPr>
              <a:t> cha </a:t>
            </a:r>
            <a:r>
              <a:rPr lang="en-US" sz="1800" dirty="0" err="1">
                <a:solidFill>
                  <a:schemeClr val="dk1"/>
                </a:solidFill>
                <a:latin typeface="Arial"/>
                <a:ea typeface="Arial"/>
                <a:cs typeface="Arial"/>
                <a:sym typeface="Arial"/>
              </a:rPr>
              <a:t>mẹ</a:t>
            </a:r>
            <a:r>
              <a:rPr lang="en-US" sz="1800" dirty="0">
                <a:solidFill>
                  <a:schemeClr val="dk1"/>
                </a:solidFill>
                <a:latin typeface="Arial"/>
                <a:ea typeface="Arial"/>
                <a:cs typeface="Arial"/>
                <a:sym typeface="Arial"/>
              </a:rPr>
              <a:t>: cha </a:t>
            </a:r>
            <a:r>
              <a:rPr lang="en-US" sz="1800" dirty="0" err="1">
                <a:solidFill>
                  <a:schemeClr val="dk1"/>
                </a:solidFill>
                <a:latin typeface="Arial"/>
                <a:ea typeface="Arial"/>
                <a:cs typeface="Arial"/>
                <a:sym typeface="Arial"/>
              </a:rPr>
              <a:t>mẹ</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làm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xa</a:t>
            </a:r>
            <a:r>
              <a:rPr lang="en-US" sz="1800" dirty="0">
                <a:solidFill>
                  <a:schemeClr val="dk1"/>
                </a:solidFill>
                <a:latin typeface="Arial"/>
                <a:ea typeface="Arial"/>
                <a:cs typeface="Arial"/>
                <a:sym typeface="Arial"/>
              </a:rPr>
              <a:t>, cha </a:t>
            </a:r>
            <a:r>
              <a:rPr lang="en-US" sz="1800" dirty="0" err="1">
                <a:solidFill>
                  <a:schemeClr val="dk1"/>
                </a:solidFill>
                <a:latin typeface="Arial"/>
                <a:ea typeface="Arial"/>
                <a:cs typeface="Arial"/>
                <a:sym typeface="Arial"/>
              </a:rPr>
              <a:t>mẹ</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ly</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hôn</a:t>
            </a:r>
            <a:r>
              <a:rPr lang="en-US" sz="1800" dirty="0">
                <a:solidFill>
                  <a:schemeClr val="dk1"/>
                </a:solidFill>
                <a:latin typeface="Arial"/>
                <a:ea typeface="Arial"/>
                <a:cs typeface="Arial"/>
                <a:sym typeface="Arial"/>
              </a:rPr>
              <a:t>,...</a:t>
            </a:r>
            <a:endParaRPr dirty="0"/>
          </a:p>
        </p:txBody>
      </p:sp>
      <p:sp>
        <p:nvSpPr>
          <p:cNvPr id="402" name="Google Shape;402;p45"/>
          <p:cNvSpPr txBox="1">
            <a:spLocks noGrp="1"/>
          </p:cNvSpPr>
          <p:nvPr>
            <p:ph type="body" idx="1"/>
          </p:nvPr>
        </p:nvSpPr>
        <p:spPr>
          <a:xfrm>
            <a:off x="381000" y="1676400"/>
            <a:ext cx="6858000" cy="381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Arial"/>
              <a:buNone/>
            </a:pPr>
            <a:r>
              <a:rPr lang="en-US" sz="2000">
                <a:latin typeface="Arial"/>
                <a:ea typeface="Arial"/>
                <a:cs typeface="Arial"/>
                <a:sym typeface="Arial"/>
              </a:rPr>
              <a:t>Một số nguyên nhân chính gây bạo lực học đường:</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animEffect transition="in" filter="fade">
                                      <p:cBhvr>
                                        <p:cTn id="7" dur="455"/>
                                        <p:tgtEl>
                                          <p:spTgt spid="3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9">
                                            <p:txEl>
                                              <p:pRg st="0" end="0"/>
                                            </p:txEl>
                                          </p:spTgt>
                                        </p:tgtEl>
                                        <p:attrNameLst>
                                          <p:attrName>style.visibility</p:attrName>
                                        </p:attrNameLst>
                                      </p:cBhvr>
                                      <p:to>
                                        <p:strVal val="visible"/>
                                      </p:to>
                                    </p:set>
                                    <p:animEffect transition="in" filter="fade">
                                      <p:cBhvr>
                                        <p:cTn id="12" dur="1000"/>
                                        <p:tgtEl>
                                          <p:spTgt spid="3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xEl>
                                              <p:pRg st="0" end="0"/>
                                            </p:txEl>
                                          </p:spTgt>
                                        </p:tgtEl>
                                        <p:attrNameLst>
                                          <p:attrName>style.visibility</p:attrName>
                                        </p:attrNameLst>
                                      </p:cBhvr>
                                      <p:to>
                                        <p:strVal val="visible"/>
                                      </p:to>
                                    </p:set>
                                    <p:animEffect transition="in" filter="fade">
                                      <p:cBhvr>
                                        <p:cTn id="17" dur="1230"/>
                                        <p:tgtEl>
                                          <p:spTgt spid="4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4"/>
                                        </p:tgtEl>
                                        <p:attrNameLst>
                                          <p:attrName>style.visibility</p:attrName>
                                        </p:attrNameLst>
                                      </p:cBhvr>
                                      <p:to>
                                        <p:strVal val="visible"/>
                                      </p:to>
                                    </p:set>
                                    <p:animEffect transition="in" filter="fade">
                                      <p:cBhvr>
                                        <p:cTn id="22" dur="1000"/>
                                        <p:tgtEl>
                                          <p:spTgt spid="394"/>
                                        </p:tgtEl>
                                      </p:cBhvr>
                                    </p:animEffect>
                                  </p:childTnLst>
                                </p:cTn>
                              </p:par>
                              <p:par>
                                <p:cTn id="23" presetID="10" presetClass="entr" presetSubtype="0" fill="hold" nodeType="withEffect">
                                  <p:stCondLst>
                                    <p:cond delay="0"/>
                                  </p:stCondLst>
                                  <p:childTnLst>
                                    <p:set>
                                      <p:cBhvr>
                                        <p:cTn id="24" dur="1" fill="hold">
                                          <p:stCondLst>
                                            <p:cond delay="0"/>
                                          </p:stCondLst>
                                        </p:cTn>
                                        <p:tgtEl>
                                          <p:spTgt spid="395"/>
                                        </p:tgtEl>
                                        <p:attrNameLst>
                                          <p:attrName>style.visibility</p:attrName>
                                        </p:attrNameLst>
                                      </p:cBhvr>
                                      <p:to>
                                        <p:strVal val="visible"/>
                                      </p:to>
                                    </p:set>
                                    <p:animEffect transition="in" filter="fade">
                                      <p:cBhvr>
                                        <p:cTn id="25" dur="1000"/>
                                        <p:tgtEl>
                                          <p:spTgt spid="395"/>
                                        </p:tgtEl>
                                      </p:cBhvr>
                                    </p:animEffect>
                                  </p:childTnLst>
                                </p:cTn>
                              </p:par>
                              <p:par>
                                <p:cTn id="26" presetID="10" presetClass="entr" presetSubtype="0" fill="hold" nodeType="withEffect">
                                  <p:stCondLst>
                                    <p:cond delay="0"/>
                                  </p:stCondLst>
                                  <p:childTnLst>
                                    <p:set>
                                      <p:cBhvr>
                                        <p:cTn id="27" dur="1" fill="hold">
                                          <p:stCondLst>
                                            <p:cond delay="0"/>
                                          </p:stCondLst>
                                        </p:cTn>
                                        <p:tgtEl>
                                          <p:spTgt spid="396"/>
                                        </p:tgtEl>
                                        <p:attrNameLst>
                                          <p:attrName>style.visibility</p:attrName>
                                        </p:attrNameLst>
                                      </p:cBhvr>
                                      <p:to>
                                        <p:strVal val="visible"/>
                                      </p:to>
                                    </p:set>
                                    <p:animEffect transition="in" filter="fade">
                                      <p:cBhvr>
                                        <p:cTn id="28" dur="1000"/>
                                        <p:tgtEl>
                                          <p:spTgt spid="396"/>
                                        </p:tgtEl>
                                      </p:cBhvr>
                                    </p:animEffect>
                                  </p:childTnLst>
                                </p:cTn>
                              </p:par>
                              <p:par>
                                <p:cTn id="29" presetID="10" presetClass="entr" presetSubtype="0" fill="hold" nodeType="withEffect">
                                  <p:stCondLst>
                                    <p:cond delay="0"/>
                                  </p:stCondLst>
                                  <p:childTnLst>
                                    <p:set>
                                      <p:cBhvr>
                                        <p:cTn id="30" dur="1" fill="hold">
                                          <p:stCondLst>
                                            <p:cond delay="0"/>
                                          </p:stCondLst>
                                        </p:cTn>
                                        <p:tgtEl>
                                          <p:spTgt spid="397"/>
                                        </p:tgtEl>
                                        <p:attrNameLst>
                                          <p:attrName>style.visibility</p:attrName>
                                        </p:attrNameLst>
                                      </p:cBhvr>
                                      <p:to>
                                        <p:strVal val="visible"/>
                                      </p:to>
                                    </p:set>
                                    <p:animEffect transition="in" filter="fade">
                                      <p:cBhvr>
                                        <p:cTn id="31" dur="1000"/>
                                        <p:tgtEl>
                                          <p:spTgt spid="397"/>
                                        </p:tgtEl>
                                      </p:cBhvr>
                                    </p:animEffect>
                                  </p:childTnLst>
                                </p:cTn>
                              </p:par>
                              <p:par>
                                <p:cTn id="32" presetID="10" presetClass="entr" presetSubtype="0" fill="hold" nodeType="withEffect">
                                  <p:stCondLst>
                                    <p:cond delay="0"/>
                                  </p:stCondLst>
                                  <p:childTnLst>
                                    <p:set>
                                      <p:cBhvr>
                                        <p:cTn id="33" dur="1" fill="hold">
                                          <p:stCondLst>
                                            <p:cond delay="0"/>
                                          </p:stCondLst>
                                        </p:cTn>
                                        <p:tgtEl>
                                          <p:spTgt spid="398"/>
                                        </p:tgtEl>
                                        <p:attrNameLst>
                                          <p:attrName>style.visibility</p:attrName>
                                        </p:attrNameLst>
                                      </p:cBhvr>
                                      <p:to>
                                        <p:strVal val="visible"/>
                                      </p:to>
                                    </p:set>
                                    <p:animEffect transition="in" filter="fade">
                                      <p:cBhvr>
                                        <p:cTn id="34" dur="1000"/>
                                        <p:tgtEl>
                                          <p:spTgt spid="398"/>
                                        </p:tgtEl>
                                      </p:cBhvr>
                                    </p:animEffect>
                                  </p:childTnLst>
                                </p:cTn>
                              </p:par>
                              <p:par>
                                <p:cTn id="35" presetID="10" presetClass="entr" presetSubtype="0" fill="hold" nodeType="withEffect">
                                  <p:stCondLst>
                                    <p:cond delay="0"/>
                                  </p:stCondLst>
                                  <p:childTnLst>
                                    <p:set>
                                      <p:cBhvr>
                                        <p:cTn id="36" dur="1" fill="hold">
                                          <p:stCondLst>
                                            <p:cond delay="0"/>
                                          </p:stCondLst>
                                        </p:cTn>
                                        <p:tgtEl>
                                          <p:spTgt spid="399"/>
                                        </p:tgtEl>
                                        <p:attrNameLst>
                                          <p:attrName>style.visibility</p:attrName>
                                        </p:attrNameLst>
                                      </p:cBhvr>
                                      <p:to>
                                        <p:strVal val="visible"/>
                                      </p:to>
                                    </p:set>
                                    <p:animEffect transition="in" filter="fade">
                                      <p:cBhvr>
                                        <p:cTn id="37" dur="1000"/>
                                        <p:tgtEl>
                                          <p:spTgt spid="399"/>
                                        </p:tgtEl>
                                      </p:cBhvr>
                                    </p:animEffect>
                                  </p:childTnLst>
                                </p:cTn>
                              </p:par>
                              <p:par>
                                <p:cTn id="38" presetID="10" presetClass="entr" presetSubtype="0" fill="hold" nodeType="withEffect">
                                  <p:stCondLst>
                                    <p:cond delay="0"/>
                                  </p:stCondLst>
                                  <p:childTnLst>
                                    <p:set>
                                      <p:cBhvr>
                                        <p:cTn id="39" dur="1" fill="hold">
                                          <p:stCondLst>
                                            <p:cond delay="0"/>
                                          </p:stCondLst>
                                        </p:cTn>
                                        <p:tgtEl>
                                          <p:spTgt spid="400"/>
                                        </p:tgtEl>
                                        <p:attrNameLst>
                                          <p:attrName>style.visibility</p:attrName>
                                        </p:attrNameLst>
                                      </p:cBhvr>
                                      <p:to>
                                        <p:strVal val="visible"/>
                                      </p:to>
                                    </p:set>
                                    <p:animEffect transition="in" filter="fade">
                                      <p:cBhvr>
                                        <p:cTn id="40" dur="1000"/>
                                        <p:tgtEl>
                                          <p:spTgt spid="400"/>
                                        </p:tgtEl>
                                      </p:cBhvr>
                                    </p:animEffect>
                                  </p:childTnLst>
                                </p:cTn>
                              </p:par>
                              <p:par>
                                <p:cTn id="41" presetID="10" presetClass="entr" presetSubtype="0" fill="hold" nodeType="withEffect">
                                  <p:stCondLst>
                                    <p:cond delay="0"/>
                                  </p:stCondLst>
                                  <p:childTnLst>
                                    <p:set>
                                      <p:cBhvr>
                                        <p:cTn id="42" dur="1" fill="hold">
                                          <p:stCondLst>
                                            <p:cond delay="0"/>
                                          </p:stCondLst>
                                        </p:cTn>
                                        <p:tgtEl>
                                          <p:spTgt spid="401"/>
                                        </p:tgtEl>
                                        <p:attrNameLst>
                                          <p:attrName>style.visibility</p:attrName>
                                        </p:attrNameLst>
                                      </p:cBhvr>
                                      <p:to>
                                        <p:strVal val="visible"/>
                                      </p:to>
                                    </p:set>
                                    <p:animEffect transition="in" filter="fade">
                                      <p:cBhvr>
                                        <p:cTn id="43" dur="1000"/>
                                        <p:tgtEl>
                                          <p:spTgt spid="401"/>
                                        </p:tgtEl>
                                      </p:cBhvr>
                                    </p:animEffect>
                                  </p:childTnLst>
                                </p:cTn>
                              </p:par>
                              <p:par>
                                <p:cTn id="44" presetID="10" presetClass="entr" presetSubtype="0" fill="hold" nodeType="withEffect">
                                  <p:stCondLst>
                                    <p:cond delay="0"/>
                                  </p:stCondLst>
                                  <p:childTnLst>
                                    <p:set>
                                      <p:cBhvr>
                                        <p:cTn id="45" dur="1" fill="hold">
                                          <p:stCondLst>
                                            <p:cond delay="0"/>
                                          </p:stCondLst>
                                        </p:cTn>
                                        <p:tgtEl>
                                          <p:spTgt spid="374"/>
                                        </p:tgtEl>
                                        <p:attrNameLst>
                                          <p:attrName>style.visibility</p:attrName>
                                        </p:attrNameLst>
                                      </p:cBhvr>
                                      <p:to>
                                        <p:strVal val="visible"/>
                                      </p:to>
                                    </p:set>
                                    <p:animEffect transition="in" filter="fade">
                                      <p:cBhvr>
                                        <p:cTn id="46" dur="1000"/>
                                        <p:tgtEl>
                                          <p:spTgt spid="374"/>
                                        </p:tgtEl>
                                      </p:cBhvr>
                                    </p:animEffect>
                                  </p:childTnLst>
                                </p:cTn>
                              </p:par>
                              <p:par>
                                <p:cTn id="47" presetID="10" presetClass="entr" presetSubtype="0" fill="hold" nodeType="withEffect">
                                  <p:stCondLst>
                                    <p:cond delay="0"/>
                                  </p:stCondLst>
                                  <p:childTnLst>
                                    <p:set>
                                      <p:cBhvr>
                                        <p:cTn id="48" dur="1" fill="hold">
                                          <p:stCondLst>
                                            <p:cond delay="0"/>
                                          </p:stCondLst>
                                        </p:cTn>
                                        <p:tgtEl>
                                          <p:spTgt spid="370"/>
                                        </p:tgtEl>
                                        <p:attrNameLst>
                                          <p:attrName>style.visibility</p:attrName>
                                        </p:attrNameLst>
                                      </p:cBhvr>
                                      <p:to>
                                        <p:strVal val="visible"/>
                                      </p:to>
                                    </p:set>
                                    <p:animEffect transition="in" filter="fade">
                                      <p:cBhvr>
                                        <p:cTn id="49" dur="1000"/>
                                        <p:tgtEl>
                                          <p:spTgt spid="370"/>
                                        </p:tgtEl>
                                      </p:cBhvr>
                                    </p:animEffect>
                                  </p:childTnLst>
                                </p:cTn>
                              </p:par>
                              <p:par>
                                <p:cTn id="50" presetID="10" presetClass="entr" presetSubtype="0" fill="hold" nodeType="withEffect">
                                  <p:stCondLst>
                                    <p:cond delay="0"/>
                                  </p:stCondLst>
                                  <p:childTnLst>
                                    <p:set>
                                      <p:cBhvr>
                                        <p:cTn id="51" dur="1" fill="hold">
                                          <p:stCondLst>
                                            <p:cond delay="0"/>
                                          </p:stCondLst>
                                        </p:cTn>
                                        <p:tgtEl>
                                          <p:spTgt spid="371"/>
                                        </p:tgtEl>
                                        <p:attrNameLst>
                                          <p:attrName>style.visibility</p:attrName>
                                        </p:attrNameLst>
                                      </p:cBhvr>
                                      <p:to>
                                        <p:strVal val="visible"/>
                                      </p:to>
                                    </p:set>
                                    <p:animEffect transition="in" filter="fade">
                                      <p:cBhvr>
                                        <p:cTn id="52" dur="1000"/>
                                        <p:tgtEl>
                                          <p:spTgt spid="371"/>
                                        </p:tgtEl>
                                      </p:cBhvr>
                                    </p:animEffect>
                                  </p:childTnLst>
                                </p:cTn>
                              </p:par>
                              <p:par>
                                <p:cTn id="53" presetID="10" presetClass="entr" presetSubtype="0" fill="hold" nodeType="withEffect">
                                  <p:stCondLst>
                                    <p:cond delay="0"/>
                                  </p:stCondLst>
                                  <p:childTnLst>
                                    <p:set>
                                      <p:cBhvr>
                                        <p:cTn id="54" dur="1" fill="hold">
                                          <p:stCondLst>
                                            <p:cond delay="0"/>
                                          </p:stCondLst>
                                        </p:cTn>
                                        <p:tgtEl>
                                          <p:spTgt spid="372"/>
                                        </p:tgtEl>
                                        <p:attrNameLst>
                                          <p:attrName>style.visibility</p:attrName>
                                        </p:attrNameLst>
                                      </p:cBhvr>
                                      <p:to>
                                        <p:strVal val="visible"/>
                                      </p:to>
                                    </p:set>
                                    <p:animEffect transition="in" filter="fade">
                                      <p:cBhvr>
                                        <p:cTn id="55" dur="1000"/>
                                        <p:tgtEl>
                                          <p:spTgt spid="372"/>
                                        </p:tgtEl>
                                      </p:cBhvr>
                                    </p:animEffect>
                                  </p:childTnLst>
                                </p:cTn>
                              </p:par>
                              <p:par>
                                <p:cTn id="56" presetID="10" presetClass="entr" presetSubtype="0" fill="hold" nodeType="withEffect">
                                  <p:stCondLst>
                                    <p:cond delay="0"/>
                                  </p:stCondLst>
                                  <p:childTnLst>
                                    <p:set>
                                      <p:cBhvr>
                                        <p:cTn id="57" dur="1" fill="hold">
                                          <p:stCondLst>
                                            <p:cond delay="0"/>
                                          </p:stCondLst>
                                        </p:cTn>
                                        <p:tgtEl>
                                          <p:spTgt spid="373"/>
                                        </p:tgtEl>
                                        <p:attrNameLst>
                                          <p:attrName>style.visibility</p:attrName>
                                        </p:attrNameLst>
                                      </p:cBhvr>
                                      <p:to>
                                        <p:strVal val="visible"/>
                                      </p:to>
                                    </p:set>
                                    <p:animEffect transition="in" filter="fade">
                                      <p:cBhvr>
                                        <p:cTn id="58"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6"/>
          <p:cNvSpPr txBox="1">
            <a:spLocks noGrp="1"/>
          </p:cNvSpPr>
          <p:nvPr>
            <p:ph type="title"/>
          </p:nvPr>
        </p:nvSpPr>
        <p:spPr>
          <a:xfrm>
            <a:off x="457200" y="76200"/>
            <a:ext cx="8229600" cy="639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latin typeface="Calibri"/>
                <a:ea typeface="Calibri"/>
                <a:cs typeface="Calibri"/>
                <a:sym typeface="Calibri"/>
              </a:rPr>
              <a:t>NGUYÊN NHÂN CỦA BLHĐTCSG VÀ XHTDTE</a:t>
            </a:r>
            <a:endParaRPr/>
          </a:p>
        </p:txBody>
      </p:sp>
      <p:sp>
        <p:nvSpPr>
          <p:cNvPr id="408" name="Google Shape;408;p46"/>
          <p:cNvSpPr txBox="1"/>
          <p:nvPr/>
        </p:nvSpPr>
        <p:spPr>
          <a:xfrm>
            <a:off x="76200" y="685800"/>
            <a:ext cx="8964612" cy="617220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Nguyên nhân sâu xa </a:t>
            </a:r>
            <a:r>
              <a:rPr lang="en-US" sz="2400">
                <a:solidFill>
                  <a:schemeClr val="dk2"/>
                </a:solidFill>
                <a:latin typeface="Calibri"/>
                <a:ea typeface="Calibri"/>
                <a:cs typeface="Calibri"/>
                <a:sym typeface="Calibri"/>
              </a:rPr>
              <a:t>của BLHĐTCSG và XHTD </a:t>
            </a:r>
            <a:r>
              <a:rPr lang="en-US" sz="2400" b="1">
                <a:solidFill>
                  <a:schemeClr val="dk2"/>
                </a:solidFill>
                <a:latin typeface="Calibri"/>
                <a:ea typeface="Calibri"/>
                <a:cs typeface="Calibri"/>
                <a:sym typeface="Calibri"/>
              </a:rPr>
              <a:t>là do ĐKG và PBĐXVG</a:t>
            </a:r>
            <a:endParaRPr sz="2400">
              <a:solidFill>
                <a:schemeClr val="dk2"/>
              </a:solidFill>
              <a:latin typeface="Calibri"/>
              <a:ea typeface="Calibri"/>
              <a:cs typeface="Calibri"/>
              <a:sym typeface="Calibri"/>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Sự bất bình đẳng về quyền lực </a:t>
            </a:r>
            <a:r>
              <a:rPr lang="en-US" sz="2400">
                <a:solidFill>
                  <a:schemeClr val="dk2"/>
                </a:solidFill>
                <a:latin typeface="Calibri"/>
                <a:ea typeface="Calibri"/>
                <a:cs typeface="Calibri"/>
                <a:sym typeface="Calibri"/>
              </a:rPr>
              <a:t>giữa GV với HS hoặc giữa HS với HS</a:t>
            </a:r>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Thể hiện sức mạnh nam tính</a:t>
            </a:r>
            <a:r>
              <a:rPr lang="en-US" sz="2400">
                <a:solidFill>
                  <a:schemeClr val="dk2"/>
                </a:solidFill>
                <a:latin typeface="Calibri"/>
                <a:ea typeface="Calibri"/>
                <a:cs typeface="Calibri"/>
                <a:sym typeface="Calibri"/>
              </a:rPr>
              <a:t>. “Đôi khi nam đánh nhau là muốn thể hiện “nam tính” và khẳng định quyền lực “chinh phục và bảo vệ” bạn gái của mình” </a:t>
            </a:r>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Hạ thấp giá trị nữ tính</a:t>
            </a:r>
            <a:r>
              <a:rPr lang="en-US" sz="2400">
                <a:solidFill>
                  <a:schemeClr val="dk2"/>
                </a:solidFill>
                <a:latin typeface="Calibri"/>
                <a:ea typeface="Calibri"/>
                <a:cs typeface="Calibri"/>
                <a:sym typeface="Calibri"/>
              </a:rPr>
              <a:t>. “Các bạn nữ trông nam tính thì được các bạn khác thích; còn các bạn nam có cử chỉ dịu dàng, nữ tính lại bị ghét, bị trêu chọc”</a:t>
            </a:r>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Không tuân theo khuôn mẫu giới </a:t>
            </a:r>
            <a:r>
              <a:rPr lang="en-US" sz="2400">
                <a:solidFill>
                  <a:schemeClr val="dk2"/>
                </a:solidFill>
                <a:latin typeface="Calibri"/>
                <a:ea typeface="Calibri"/>
                <a:cs typeface="Calibri"/>
                <a:sym typeface="Calibri"/>
              </a:rPr>
              <a:t>cũng bị BLG và dễ bị QR/XHTD</a:t>
            </a:r>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Vị trí xã hội của TEG/PN  thấp</a:t>
            </a:r>
            <a:r>
              <a:rPr lang="en-US" sz="2400">
                <a:solidFill>
                  <a:schemeClr val="dk2"/>
                </a:solidFill>
                <a:latin typeface="Calibri"/>
                <a:ea typeface="Calibri"/>
                <a:cs typeface="Calibri"/>
                <a:sym typeface="Calibri"/>
              </a:rPr>
              <a:t> khiến họ thường chấp nhận bị QR/XHTD và các hình thức BL khác. </a:t>
            </a:r>
            <a:endParaRPr sz="2400">
              <a:solidFill>
                <a:schemeClr val="dk2"/>
              </a:solidFill>
              <a:latin typeface="Calibri"/>
              <a:ea typeface="Calibri"/>
              <a:cs typeface="Calibri"/>
              <a:sym typeface="Calibri"/>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Cơ thể của các TEG/PN trẻ thường bị coi như đối tượng tình dục </a:t>
            </a:r>
            <a:r>
              <a:rPr lang="en-US" sz="2400">
                <a:solidFill>
                  <a:schemeClr val="dk2"/>
                </a:solidFill>
                <a:latin typeface="Calibri"/>
                <a:ea typeface="Calibri"/>
                <a:cs typeface="Calibri"/>
                <a:sym typeface="Calibri"/>
              </a:rPr>
              <a:t>để bình luận hay động chạm.</a:t>
            </a:r>
            <a:endParaRPr sz="2400">
              <a:solidFill>
                <a:schemeClr val="dk2"/>
              </a:solidFill>
              <a:latin typeface="Calibri"/>
              <a:ea typeface="Calibri"/>
              <a:cs typeface="Calibri"/>
              <a:sym typeface="Calibri"/>
            </a:endParaRPr>
          </a:p>
          <a:p>
            <a:pPr marL="228600" marR="0" lvl="0" indent="-228600" algn="l" rtl="0">
              <a:spcBef>
                <a:spcPts val="480"/>
              </a:spcBef>
              <a:spcAft>
                <a:spcPts val="0"/>
              </a:spcAft>
              <a:buClr>
                <a:schemeClr val="dk2"/>
              </a:buClr>
              <a:buSzPts val="2400"/>
              <a:buFont typeface="Noto Sans Symbols"/>
              <a:buChar char="▪"/>
            </a:pPr>
            <a:r>
              <a:rPr lang="en-US" sz="2400" b="1">
                <a:solidFill>
                  <a:schemeClr val="dk2"/>
                </a:solidFill>
                <a:latin typeface="Calibri"/>
                <a:ea typeface="Calibri"/>
                <a:cs typeface="Calibri"/>
                <a:sym typeface="Calibri"/>
              </a:rPr>
              <a:t>Sự hạn chế của pháp luật: </a:t>
            </a:r>
            <a:r>
              <a:rPr lang="en-US" sz="2400">
                <a:solidFill>
                  <a:schemeClr val="dk2"/>
                </a:solidFill>
                <a:latin typeface="Calibri"/>
                <a:ea typeface="Calibri"/>
                <a:cs typeface="Calibri"/>
                <a:sym typeface="Calibri"/>
              </a:rPr>
              <a:t>Pháp luật chưa được thực thi hiệu quả để ngăn chặn BLG và QR/XHTD. </a:t>
            </a:r>
            <a:endParaRPr sz="24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 calcmode="lin" valueType="num">
                                      <p:cBhvr additive="base">
                                        <p:cTn id="7" dur="500"/>
                                        <p:tgtEl>
                                          <p:spTgt spid="40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0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08">
                                            <p:txEl>
                                              <p:pRg st="1" end="1"/>
                                            </p:txEl>
                                          </p:spTgt>
                                        </p:tgtEl>
                                        <p:attrNameLst>
                                          <p:attrName>style.visibility</p:attrName>
                                        </p:attrNameLst>
                                      </p:cBhvr>
                                      <p:to>
                                        <p:strVal val="visible"/>
                                      </p:to>
                                    </p:set>
                                    <p:anim calcmode="lin" valueType="num">
                                      <p:cBhvr additive="base">
                                        <p:cTn id="13" dur="500"/>
                                        <p:tgtEl>
                                          <p:spTgt spid="408">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40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08">
                                            <p:txEl>
                                              <p:pRg st="2" end="2"/>
                                            </p:txEl>
                                          </p:spTgt>
                                        </p:tgtEl>
                                        <p:attrNameLst>
                                          <p:attrName>style.visibility</p:attrName>
                                        </p:attrNameLst>
                                      </p:cBhvr>
                                      <p:to>
                                        <p:strVal val="visible"/>
                                      </p:to>
                                    </p:set>
                                    <p:anim calcmode="lin" valueType="num">
                                      <p:cBhvr additive="base">
                                        <p:cTn id="19" dur="500"/>
                                        <p:tgtEl>
                                          <p:spTgt spid="408">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40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08">
                                            <p:txEl>
                                              <p:pRg st="3" end="3"/>
                                            </p:txEl>
                                          </p:spTgt>
                                        </p:tgtEl>
                                        <p:attrNameLst>
                                          <p:attrName>style.visibility</p:attrName>
                                        </p:attrNameLst>
                                      </p:cBhvr>
                                      <p:to>
                                        <p:strVal val="visible"/>
                                      </p:to>
                                    </p:set>
                                    <p:anim calcmode="lin" valueType="num">
                                      <p:cBhvr additive="base">
                                        <p:cTn id="25" dur="500"/>
                                        <p:tgtEl>
                                          <p:spTgt spid="408">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408">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08">
                                            <p:txEl>
                                              <p:pRg st="4" end="4"/>
                                            </p:txEl>
                                          </p:spTgt>
                                        </p:tgtEl>
                                        <p:attrNameLst>
                                          <p:attrName>style.visibility</p:attrName>
                                        </p:attrNameLst>
                                      </p:cBhvr>
                                      <p:to>
                                        <p:strVal val="visible"/>
                                      </p:to>
                                    </p:set>
                                    <p:anim calcmode="lin" valueType="num">
                                      <p:cBhvr additive="base">
                                        <p:cTn id="31" dur="500"/>
                                        <p:tgtEl>
                                          <p:spTgt spid="408">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408">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08">
                                            <p:txEl>
                                              <p:pRg st="5" end="5"/>
                                            </p:txEl>
                                          </p:spTgt>
                                        </p:tgtEl>
                                        <p:attrNameLst>
                                          <p:attrName>style.visibility</p:attrName>
                                        </p:attrNameLst>
                                      </p:cBhvr>
                                      <p:to>
                                        <p:strVal val="visible"/>
                                      </p:to>
                                    </p:set>
                                    <p:anim calcmode="lin" valueType="num">
                                      <p:cBhvr additive="base">
                                        <p:cTn id="37" dur="500"/>
                                        <p:tgtEl>
                                          <p:spTgt spid="408">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408">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08">
                                            <p:txEl>
                                              <p:pRg st="6" end="6"/>
                                            </p:txEl>
                                          </p:spTgt>
                                        </p:tgtEl>
                                        <p:attrNameLst>
                                          <p:attrName>style.visibility</p:attrName>
                                        </p:attrNameLst>
                                      </p:cBhvr>
                                      <p:to>
                                        <p:strVal val="visible"/>
                                      </p:to>
                                    </p:set>
                                    <p:anim calcmode="lin" valueType="num">
                                      <p:cBhvr additive="base">
                                        <p:cTn id="43" dur="500"/>
                                        <p:tgtEl>
                                          <p:spTgt spid="408">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408">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08">
                                            <p:txEl>
                                              <p:pRg st="7" end="7"/>
                                            </p:txEl>
                                          </p:spTgt>
                                        </p:tgtEl>
                                        <p:attrNameLst>
                                          <p:attrName>style.visibility</p:attrName>
                                        </p:attrNameLst>
                                      </p:cBhvr>
                                      <p:to>
                                        <p:strVal val="visible"/>
                                      </p:to>
                                    </p:set>
                                    <p:anim calcmode="lin" valueType="num">
                                      <p:cBhvr additive="base">
                                        <p:cTn id="49" dur="500"/>
                                        <p:tgtEl>
                                          <p:spTgt spid="408">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408">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FF0000"/>
                </a:solidFill>
                <a:latin typeface="Times New Roman"/>
                <a:ea typeface="Times New Roman"/>
                <a:cs typeface="Times New Roman"/>
                <a:sym typeface="Times New Roman"/>
              </a:rPr>
              <a:t>CHƯƠNG TRÌNH PHÒNG NGỪA VÀ CAN THIỆP TOÀN DIỆN</a:t>
            </a:r>
            <a:endParaRPr/>
          </a:p>
        </p:txBody>
      </p:sp>
      <p:grpSp>
        <p:nvGrpSpPr>
          <p:cNvPr id="420" name="Google Shape;420;p48"/>
          <p:cNvGrpSpPr/>
          <p:nvPr/>
        </p:nvGrpSpPr>
        <p:grpSpPr>
          <a:xfrm>
            <a:off x="1280160" y="1554481"/>
            <a:ext cx="6910251" cy="5185954"/>
            <a:chOff x="1436569" y="-30071"/>
            <a:chExt cx="5356461" cy="4673199"/>
          </a:xfrm>
        </p:grpSpPr>
        <p:sp>
          <p:nvSpPr>
            <p:cNvPr id="421" name="Google Shape;421;p48"/>
            <p:cNvSpPr/>
            <p:nvPr/>
          </p:nvSpPr>
          <p:spPr>
            <a:xfrm>
              <a:off x="1778200" y="-30071"/>
              <a:ext cx="4673199" cy="4673199"/>
            </a:xfrm>
            <a:custGeom>
              <a:avLst/>
              <a:gdLst/>
              <a:ahLst/>
              <a:cxnLst/>
              <a:rect l="l" t="t" r="r" b="b"/>
              <a:pathLst>
                <a:path w="120000" h="120000" extrusionOk="0">
                  <a:moveTo>
                    <a:pt x="72355" y="4952"/>
                  </a:moveTo>
                  <a:lnTo>
                    <a:pt x="72355" y="4952"/>
                  </a:lnTo>
                  <a:cubicBezTo>
                    <a:pt x="99011" y="10934"/>
                    <a:pt x="117551" y="35156"/>
                    <a:pt x="116365" y="62449"/>
                  </a:cubicBezTo>
                  <a:cubicBezTo>
                    <a:pt x="115179" y="89742"/>
                    <a:pt x="94609" y="112264"/>
                    <a:pt x="67535" y="115913"/>
                  </a:cubicBezTo>
                  <a:cubicBezTo>
                    <a:pt x="40461" y="119561"/>
                    <a:pt x="14662" y="103288"/>
                    <a:pt x="6294" y="77282"/>
                  </a:cubicBezTo>
                  <a:cubicBezTo>
                    <a:pt x="-2074" y="51276"/>
                    <a:pt x="9392" y="23011"/>
                    <a:pt x="33513" y="10186"/>
                  </a:cubicBezTo>
                  <a:lnTo>
                    <a:pt x="32130" y="6898"/>
                  </a:lnTo>
                  <a:lnTo>
                    <a:pt x="39414" y="11062"/>
                  </a:lnTo>
                  <a:lnTo>
                    <a:pt x="37487" y="19633"/>
                  </a:lnTo>
                  <a:lnTo>
                    <a:pt x="36105" y="16347"/>
                  </a:lnTo>
                  <a:lnTo>
                    <a:pt x="36105" y="16347"/>
                  </a:lnTo>
                  <a:cubicBezTo>
                    <a:pt x="15017" y="27890"/>
                    <a:pt x="5196" y="52858"/>
                    <a:pt x="12768" y="75675"/>
                  </a:cubicBezTo>
                  <a:cubicBezTo>
                    <a:pt x="20340" y="98492"/>
                    <a:pt x="43140" y="112633"/>
                    <a:pt x="66946" y="109278"/>
                  </a:cubicBezTo>
                  <a:cubicBezTo>
                    <a:pt x="90751" y="105923"/>
                    <a:pt x="108754" y="86030"/>
                    <a:pt x="109725" y="62009"/>
                  </a:cubicBezTo>
                  <a:cubicBezTo>
                    <a:pt x="110695" y="37988"/>
                    <a:pt x="94355" y="16708"/>
                    <a:pt x="70898" y="11443"/>
                  </a:cubicBezTo>
                  <a:close/>
                </a:path>
              </a:pathLst>
            </a:custGeom>
            <a:solidFill>
              <a:srgbClr val="FFFF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22" name="Google Shape;422;p48"/>
            <p:cNvSpPr/>
            <p:nvPr/>
          </p:nvSpPr>
          <p:spPr>
            <a:xfrm>
              <a:off x="3379440" y="1142"/>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23" name="Google Shape;423;p48"/>
            <p:cNvSpPr txBox="1"/>
            <p:nvPr/>
          </p:nvSpPr>
          <p:spPr>
            <a:xfrm>
              <a:off x="3415337" y="37039"/>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Nhận diện và đánh giá vấn đề</a:t>
              </a:r>
              <a:endParaRPr sz="1800" b="1">
                <a:solidFill>
                  <a:schemeClr val="lt1"/>
                </a:solidFill>
                <a:latin typeface="Arial"/>
                <a:ea typeface="Arial"/>
                <a:cs typeface="Arial"/>
                <a:sym typeface="Arial"/>
              </a:endParaRPr>
            </a:p>
          </p:txBody>
        </p:sp>
        <p:sp>
          <p:nvSpPr>
            <p:cNvPr id="424" name="Google Shape;424;p48"/>
            <p:cNvSpPr/>
            <p:nvPr/>
          </p:nvSpPr>
          <p:spPr>
            <a:xfrm>
              <a:off x="4937501" y="751465"/>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25" name="Google Shape;425;p48"/>
            <p:cNvSpPr txBox="1"/>
            <p:nvPr/>
          </p:nvSpPr>
          <p:spPr>
            <a:xfrm>
              <a:off x="4973398" y="787362"/>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Đề xuất chiến lược</a:t>
              </a:r>
              <a:endParaRPr sz="1800" b="1">
                <a:solidFill>
                  <a:schemeClr val="lt1"/>
                </a:solidFill>
                <a:latin typeface="Arial"/>
                <a:ea typeface="Arial"/>
                <a:cs typeface="Arial"/>
                <a:sym typeface="Arial"/>
              </a:endParaRPr>
            </a:p>
          </p:txBody>
        </p:sp>
        <p:sp>
          <p:nvSpPr>
            <p:cNvPr id="426" name="Google Shape;426;p48"/>
            <p:cNvSpPr/>
            <p:nvPr/>
          </p:nvSpPr>
          <p:spPr>
            <a:xfrm>
              <a:off x="5322311" y="2437425"/>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27" name="Google Shape;427;p48"/>
            <p:cNvSpPr txBox="1"/>
            <p:nvPr/>
          </p:nvSpPr>
          <p:spPr>
            <a:xfrm>
              <a:off x="5358208" y="2473322"/>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Xây dựng kế hoạch toàn diện</a:t>
              </a:r>
              <a:endParaRPr sz="1800" b="1">
                <a:solidFill>
                  <a:schemeClr val="lt1"/>
                </a:solidFill>
                <a:latin typeface="Arial"/>
                <a:ea typeface="Arial"/>
                <a:cs typeface="Arial"/>
                <a:sym typeface="Arial"/>
              </a:endParaRPr>
            </a:p>
          </p:txBody>
        </p:sp>
        <p:sp>
          <p:nvSpPr>
            <p:cNvPr id="428" name="Google Shape;428;p48"/>
            <p:cNvSpPr/>
            <p:nvPr/>
          </p:nvSpPr>
          <p:spPr>
            <a:xfrm>
              <a:off x="4244099" y="3789460"/>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29" name="Google Shape;429;p48"/>
            <p:cNvSpPr txBox="1"/>
            <p:nvPr/>
          </p:nvSpPr>
          <p:spPr>
            <a:xfrm>
              <a:off x="4279996" y="3825357"/>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Vận động mọi thành viên tham gia</a:t>
              </a:r>
              <a:endParaRPr sz="1800" b="1">
                <a:solidFill>
                  <a:schemeClr val="lt1"/>
                </a:solidFill>
                <a:latin typeface="Arial"/>
                <a:ea typeface="Arial"/>
                <a:cs typeface="Arial"/>
                <a:sym typeface="Arial"/>
              </a:endParaRPr>
            </a:p>
          </p:txBody>
        </p:sp>
        <p:sp>
          <p:nvSpPr>
            <p:cNvPr id="430" name="Google Shape;430;p48"/>
            <p:cNvSpPr/>
            <p:nvPr/>
          </p:nvSpPr>
          <p:spPr>
            <a:xfrm>
              <a:off x="2514781" y="3789460"/>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31" name="Google Shape;431;p48"/>
            <p:cNvSpPr txBox="1"/>
            <p:nvPr/>
          </p:nvSpPr>
          <p:spPr>
            <a:xfrm>
              <a:off x="2550678" y="3825357"/>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Thực hiện chương trình</a:t>
              </a:r>
              <a:endParaRPr sz="1800" b="1">
                <a:solidFill>
                  <a:schemeClr val="lt1"/>
                </a:solidFill>
                <a:latin typeface="Arial"/>
                <a:ea typeface="Arial"/>
                <a:cs typeface="Arial"/>
                <a:sym typeface="Arial"/>
              </a:endParaRPr>
            </a:p>
          </p:txBody>
        </p:sp>
        <p:sp>
          <p:nvSpPr>
            <p:cNvPr id="432" name="Google Shape;432;p48"/>
            <p:cNvSpPr/>
            <p:nvPr/>
          </p:nvSpPr>
          <p:spPr>
            <a:xfrm>
              <a:off x="1436569" y="2437425"/>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33" name="Google Shape;433;p48"/>
            <p:cNvSpPr txBox="1"/>
            <p:nvPr/>
          </p:nvSpPr>
          <p:spPr>
            <a:xfrm>
              <a:off x="1472466" y="2473322"/>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Đánh giá hiệu quả chương trình</a:t>
              </a:r>
              <a:endParaRPr sz="1800" b="1">
                <a:solidFill>
                  <a:schemeClr val="lt1"/>
                </a:solidFill>
                <a:latin typeface="Arial"/>
                <a:ea typeface="Arial"/>
                <a:cs typeface="Arial"/>
                <a:sym typeface="Arial"/>
              </a:endParaRPr>
            </a:p>
          </p:txBody>
        </p:sp>
        <p:sp>
          <p:nvSpPr>
            <p:cNvPr id="434" name="Google Shape;434;p48"/>
            <p:cNvSpPr/>
            <p:nvPr/>
          </p:nvSpPr>
          <p:spPr>
            <a:xfrm>
              <a:off x="1821378" y="751465"/>
              <a:ext cx="1470719" cy="735359"/>
            </a:xfrm>
            <a:prstGeom prst="roundRect">
              <a:avLst>
                <a:gd name="adj" fmla="val 16667"/>
              </a:avLst>
            </a:prstGeom>
            <a:solidFill>
              <a:srgbClr val="008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435" name="Google Shape;435;p48"/>
            <p:cNvSpPr txBox="1"/>
            <p:nvPr/>
          </p:nvSpPr>
          <p:spPr>
            <a:xfrm>
              <a:off x="1857275" y="787362"/>
              <a:ext cx="1398925" cy="66356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800" b="1">
                  <a:solidFill>
                    <a:schemeClr val="lt1"/>
                  </a:solidFill>
                  <a:latin typeface="Arial"/>
                  <a:ea typeface="Arial"/>
                  <a:cs typeface="Arial"/>
                  <a:sym typeface="Arial"/>
                </a:rPr>
                <a:t>Chia sẻ kết quả và điều chỉnh</a:t>
              </a:r>
              <a:endParaRPr sz="1800" b="1">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US" sz="3200" b="1" dirty="0" err="1">
                <a:solidFill>
                  <a:srgbClr val="0000FF"/>
                </a:solidFill>
                <a:latin typeface="+mn-lt"/>
                <a:ea typeface="Times New Roman"/>
                <a:cs typeface="Times New Roman"/>
              </a:rPr>
              <a:t>Bước</a:t>
            </a:r>
            <a:r>
              <a:rPr lang="en-US" sz="3200" b="1" dirty="0">
                <a:solidFill>
                  <a:srgbClr val="0000FF"/>
                </a:solidFill>
                <a:latin typeface="+mn-lt"/>
                <a:ea typeface="Times New Roman"/>
                <a:cs typeface="Times New Roman"/>
              </a:rPr>
              <a:t> 1: </a:t>
            </a:r>
            <a:r>
              <a:rPr lang="en-US" sz="3200" b="1" dirty="0" err="1">
                <a:solidFill>
                  <a:srgbClr val="0000FF"/>
                </a:solidFill>
                <a:latin typeface="+mn-lt"/>
                <a:ea typeface="Times New Roman"/>
                <a:cs typeface="Times New Roman"/>
              </a:rPr>
              <a:t>Nhận</a:t>
            </a:r>
            <a:r>
              <a:rPr lang="en-US" sz="3200" b="1" dirty="0">
                <a:solidFill>
                  <a:srgbClr val="0000FF"/>
                </a:solidFill>
                <a:latin typeface="+mn-lt"/>
                <a:ea typeface="Times New Roman"/>
                <a:cs typeface="Times New Roman"/>
              </a:rPr>
              <a:t> </a:t>
            </a:r>
            <a:r>
              <a:rPr lang="en-US" sz="3200" b="1" dirty="0" err="1">
                <a:solidFill>
                  <a:srgbClr val="0000FF"/>
                </a:solidFill>
                <a:latin typeface="+mn-lt"/>
                <a:ea typeface="Times New Roman"/>
                <a:cs typeface="Times New Roman"/>
              </a:rPr>
              <a:t>diện</a:t>
            </a:r>
            <a:r>
              <a:rPr lang="en-US" sz="3200" b="1" dirty="0">
                <a:solidFill>
                  <a:srgbClr val="0000FF"/>
                </a:solidFill>
                <a:latin typeface="+mn-lt"/>
                <a:ea typeface="Times New Roman"/>
                <a:cs typeface="Times New Roman"/>
              </a:rPr>
              <a:t> </a:t>
            </a:r>
            <a:r>
              <a:rPr lang="en-US" sz="3200" b="1" dirty="0" err="1">
                <a:solidFill>
                  <a:srgbClr val="0000FF"/>
                </a:solidFill>
                <a:latin typeface="+mn-lt"/>
                <a:ea typeface="Times New Roman"/>
                <a:cs typeface="Times New Roman"/>
              </a:rPr>
              <a:t>vấn</a:t>
            </a:r>
            <a:r>
              <a:rPr lang="en-US" sz="3200" b="1" dirty="0">
                <a:solidFill>
                  <a:srgbClr val="0000FF"/>
                </a:solidFill>
                <a:latin typeface="+mn-lt"/>
                <a:ea typeface="Times New Roman"/>
                <a:cs typeface="Times New Roman"/>
              </a:rPr>
              <a:t> </a:t>
            </a:r>
            <a:r>
              <a:rPr lang="en-US" sz="3200" b="1" dirty="0" err="1">
                <a:solidFill>
                  <a:srgbClr val="0000FF"/>
                </a:solidFill>
                <a:latin typeface="+mn-lt"/>
                <a:ea typeface="Times New Roman"/>
                <a:cs typeface="Times New Roman"/>
              </a:rPr>
              <a:t>đề</a:t>
            </a:r>
            <a:r>
              <a:rPr lang="en-US" sz="3200" b="1" dirty="0">
                <a:solidFill>
                  <a:srgbClr val="0000FF"/>
                </a:solidFill>
                <a:latin typeface="+mn-lt"/>
                <a:ea typeface="Times New Roman"/>
                <a:cs typeface="Times New Roman"/>
              </a:rPr>
              <a:t/>
            </a:r>
            <a:br>
              <a:rPr lang="en-US" sz="3200" b="1" dirty="0">
                <a:solidFill>
                  <a:srgbClr val="0000FF"/>
                </a:solidFill>
                <a:latin typeface="+mn-lt"/>
                <a:ea typeface="Times New Roman"/>
                <a:cs typeface="Times New Roman"/>
              </a:rPr>
            </a:br>
            <a:endParaRPr sz="3200" b="1" dirty="0">
              <a:solidFill>
                <a:srgbClr val="0000FF"/>
              </a:solidFill>
              <a:latin typeface="+mn-lt"/>
              <a:ea typeface="Times New Roman"/>
              <a:cs typeface="Times New Roman"/>
            </a:endParaRPr>
          </a:p>
        </p:txBody>
      </p:sp>
      <p:sp>
        <p:nvSpPr>
          <p:cNvPr id="441" name="Google Shape;441;p49"/>
          <p:cNvSpPr txBox="1">
            <a:spLocks noGrp="1"/>
          </p:cNvSpPr>
          <p:nvPr>
            <p:ph type="body" idx="1"/>
          </p:nvPr>
        </p:nvSpPr>
        <p:spPr>
          <a:xfrm>
            <a:off x="457200" y="990600"/>
            <a:ext cx="8229600" cy="5135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b="1" dirty="0" err="1">
                <a:latin typeface="Times New Roman"/>
                <a:ea typeface="Times New Roman"/>
                <a:cs typeface="Times New Roman"/>
                <a:sym typeface="Times New Roman"/>
              </a:rPr>
              <a:t>Thiết</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lập</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một</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cơ</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cấu</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tổ</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chức</a:t>
            </a:r>
            <a:r>
              <a:rPr lang="en-US" sz="2400" b="1"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BAN PHÒNG CHỐNG BẠO LỰC HỌC ĐƯỜNG. </a:t>
            </a:r>
            <a:r>
              <a:rPr lang="en-US" sz="2400" dirty="0" err="1">
                <a:latin typeface="Times New Roman"/>
                <a:ea typeface="Times New Roman"/>
                <a:cs typeface="Times New Roman"/>
                <a:sym typeface="Times New Roman"/>
              </a:rPr>
              <a:t>Lập</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một</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tổ</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công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tác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để</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hướng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dẫn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việc</a:t>
            </a:r>
            <a:r>
              <a:rPr lang="en-US" sz="2400" dirty="0">
                <a:latin typeface="Times New Roman"/>
                <a:ea typeface="Times New Roman"/>
                <a:cs typeface="Times New Roman"/>
                <a:sym typeface="Times New Roman"/>
              </a:rPr>
              <a:t> qui </a:t>
            </a:r>
            <a:r>
              <a:rPr lang="en-US" sz="2400" dirty="0" err="1">
                <a:latin typeface="Times New Roman"/>
                <a:ea typeface="Times New Roman"/>
                <a:cs typeface="Times New Roman"/>
                <a:sym typeface="Times New Roman"/>
              </a:rPr>
              <a:t>hoạch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áp</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dụng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và</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đánh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giá</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chương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trình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Lập</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một</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tiến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trình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lấy</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quyết</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định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cũng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như</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phương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pháp</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trao</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đổi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và</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thông</a:t>
            </a:r>
            <a:r>
              <a:rPr lang="en-US" sz="2400" dirty="0">
                <a:latin typeface="Times New Roman"/>
                <a:ea typeface="Times New Roman"/>
                <a:cs typeface="Times New Roman"/>
                <a:sym typeface="Times New Roman"/>
              </a:rPr>
              <a:t> tin </a:t>
            </a:r>
            <a:r>
              <a:rPr lang="en-US" sz="2400" dirty="0" err="1">
                <a:latin typeface="Times New Roman"/>
                <a:ea typeface="Times New Roman"/>
                <a:cs typeface="Times New Roman"/>
                <a:sym typeface="Times New Roman"/>
              </a:rPr>
              <a:t>giữa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các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thành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viên</a:t>
            </a:r>
            <a:r>
              <a:rPr lang="en-US" sz="2400" dirty="0">
                <a:latin typeface="Times New Roman"/>
                <a:ea typeface="Times New Roman"/>
                <a:cs typeface="Times New Roman"/>
                <a:sym typeface="Times New Roman"/>
              </a:rPr>
              <a:t>. </a:t>
            </a:r>
            <a:endParaRPr dirty="0"/>
          </a:p>
          <a:p>
            <a:pPr marL="342900" lvl="0" indent="-342900" algn="l" rtl="0">
              <a:spcBef>
                <a:spcPts val="480"/>
              </a:spcBef>
              <a:spcAft>
                <a:spcPts val="0"/>
              </a:spcAft>
              <a:buClr>
                <a:schemeClr val="dk1"/>
              </a:buClr>
              <a:buSzPts val="2400"/>
              <a:buChar char="•"/>
            </a:pPr>
            <a:r>
              <a:rPr lang="en-US" sz="2400" b="1" dirty="0" err="1">
                <a:latin typeface="Times New Roman"/>
                <a:ea typeface="Times New Roman"/>
                <a:cs typeface="Times New Roman"/>
                <a:sym typeface="Times New Roman"/>
              </a:rPr>
              <a:t>Tổ</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hỗ</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trợ</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học</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sinh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Gồm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có</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Hiệu</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trưởng</a:t>
            </a:r>
            <a:r>
              <a:rPr lang="en-US" sz="2400" dirty="0">
                <a:latin typeface="Times New Roman"/>
                <a:ea typeface="Times New Roman"/>
                <a:cs typeface="Times New Roman"/>
                <a:sym typeface="Times New Roman"/>
              </a:rPr>
              <a:t> hay </a:t>
            </a:r>
            <a:r>
              <a:rPr lang="en-US" sz="2400" dirty="0" err="1">
                <a:latin typeface="Times New Roman"/>
                <a:ea typeface="Times New Roman"/>
                <a:cs typeface="Times New Roman"/>
                <a:sym typeface="Times New Roman"/>
              </a:rPr>
              <a:t>đại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diện</a:t>
            </a:r>
            <a:r>
              <a:rPr lang="en-US" sz="2400" dirty="0">
                <a:latin typeface="Times New Roman"/>
                <a:ea typeface="Times New Roman"/>
                <a:cs typeface="Times New Roman"/>
                <a:sym typeface="Times New Roman"/>
              </a:rPr>
              <a:t> ban </a:t>
            </a:r>
            <a:r>
              <a:rPr lang="en-US" sz="2400" dirty="0" err="1">
                <a:latin typeface="Times New Roman"/>
                <a:ea typeface="Times New Roman"/>
                <a:cs typeface="Times New Roman"/>
                <a:sym typeface="Times New Roman"/>
              </a:rPr>
              <a:t>giám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hiệu</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Tổng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phụ</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trách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Chuyên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viên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tâm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lý</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học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đường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Chuyên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viên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công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tác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xã</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hội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trường</a:t>
            </a:r>
            <a:r>
              <a:rPr lang="en-US" sz="2400" dirty="0">
                <a:latin typeface="Times New Roman"/>
                <a:ea typeface="Times New Roman"/>
                <a:cs typeface="Times New Roman"/>
                <a:sym typeface="Times New Roman"/>
              </a:rPr>
              <a:t>/</a:t>
            </a:r>
            <a:r>
              <a:rPr lang="en-US" sz="2400" dirty="0" err="1">
                <a:latin typeface="Times New Roman"/>
                <a:ea typeface="Times New Roman"/>
                <a:cs typeface="Times New Roman"/>
                <a:sym typeface="Times New Roman"/>
              </a:rPr>
              <a:t>cộng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đồng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Giáo</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viên</a:t>
            </a:r>
            <a:r>
              <a:rPr lang="en-US" sz="2400" dirty="0">
                <a:latin typeface="Times New Roman"/>
                <a:ea typeface="Times New Roman"/>
                <a:cs typeface="Times New Roman"/>
                <a:sym typeface="Times New Roman"/>
              </a:rPr>
              <a:t> , </a:t>
            </a:r>
            <a:r>
              <a:rPr lang="en-US" sz="2400" dirty="0" err="1">
                <a:latin typeface="Times New Roman"/>
                <a:ea typeface="Times New Roman"/>
                <a:cs typeface="Times New Roman"/>
                <a:sym typeface="Times New Roman"/>
              </a:rPr>
              <a:t>đại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diện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học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sinh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trung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học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phổ</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thông</a:t>
            </a:r>
            <a:r>
              <a:rPr lang="en-US" sz="2400" dirty="0">
                <a:latin typeface="Times New Roman"/>
                <a:ea typeface="Times New Roman"/>
                <a:cs typeface="Times New Roman"/>
                <a:sym typeface="Times New Roman"/>
              </a:rPr>
              <a:t> hay </a:t>
            </a:r>
            <a:r>
              <a:rPr lang="en-US" sz="2400" dirty="0" err="1">
                <a:latin typeface="Times New Roman"/>
                <a:ea typeface="Times New Roman"/>
                <a:cs typeface="Times New Roman"/>
                <a:sym typeface="Times New Roman"/>
              </a:rPr>
              <a:t>cơ</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sở</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Phụ</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huynh</a:t>
            </a:r>
            <a:r>
              <a:rPr lang="en-US" sz="2400" dirty="0">
                <a:latin typeface="Times New Roman"/>
                <a:ea typeface="Times New Roman"/>
                <a:cs typeface="Times New Roman"/>
                <a:sym typeface="Times New Roman"/>
              </a:rPr>
              <a:t> hay </a:t>
            </a:r>
            <a:r>
              <a:rPr lang="en-US" sz="2400" dirty="0" err="1">
                <a:latin typeface="Times New Roman"/>
                <a:ea typeface="Times New Roman"/>
                <a:cs typeface="Times New Roman"/>
                <a:sym typeface="Times New Roman"/>
              </a:rPr>
              <a:t>đại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diện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phụ</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huynh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diện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cộng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đồng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đại</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diện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chính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quyền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địa</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phương</a:t>
            </a:r>
            <a:r>
              <a:rPr lang="en-US" sz="2400" dirty="0">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a:p>
            <a:pPr marL="342900" lvl="0" indent="-342900" algn="l" rtl="0">
              <a:spcBef>
                <a:spcPts val="640"/>
              </a:spcBef>
              <a:spcAft>
                <a:spcPts val="0"/>
              </a:spcAft>
              <a:buClr>
                <a:schemeClr val="dk1"/>
              </a:buClr>
              <a:buSzPts val="3200"/>
              <a:buChar char="•"/>
            </a:pPr>
            <a:r>
              <a:rPr lang="en-US" dirty="0">
                <a:latin typeface="Calibri"/>
                <a:ea typeface="Calibri"/>
                <a:cs typeface="Calibri"/>
                <a:sym typeface="Calibri"/>
              </a:rPr>
              <a:t> </a:t>
            </a:r>
            <a:r>
              <a:rPr lang="en-US" sz="2400" b="1" dirty="0" err="1">
                <a:latin typeface="Times New Roman"/>
                <a:ea typeface="Times New Roman"/>
                <a:cs typeface="Times New Roman"/>
                <a:sym typeface="Times New Roman"/>
              </a:rPr>
              <a:t>Nhận</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diện</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nhu</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cầu</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bằng</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cách</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đánh</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giá</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Dùng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các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bản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khảo</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sát</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thăm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dò</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học</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sinh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phụ</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huynh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giám</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hiệu</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và</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phụ</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huynh</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về</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nhu</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cầu</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khả</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năng</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và</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nguồn</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lực</a:t>
            </a:r>
            <a:endParaRPr sz="2400" dirty="0">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None/>
            </a:pPr>
            <a:endParaRPr dirty="0">
              <a:latin typeface="Arial"/>
              <a:ea typeface="Arial"/>
              <a:cs typeface="Arial"/>
              <a:sym typeface="Arial"/>
            </a:endParaRPr>
          </a:p>
          <a:p>
            <a:pPr marL="342900" lvl="0" indent="-139700" algn="l" rtl="0">
              <a:spcBef>
                <a:spcPts val="640"/>
              </a:spcBef>
              <a:spcAft>
                <a:spcPts val="0"/>
              </a:spcAft>
              <a:buClr>
                <a:schemeClr val="dk1"/>
              </a:buClr>
              <a:buSzPts val="3200"/>
              <a:buNone/>
            </a:pP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 calcmode="lin" valueType="num">
                                      <p:cBhvr additive="base">
                                        <p:cTn id="7" dur="500" fill="hold"/>
                                        <p:tgtEl>
                                          <p:spTgt spid="4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1">
                                            <p:txEl>
                                              <p:pRg st="1" end="1"/>
                                            </p:txEl>
                                          </p:spTgt>
                                        </p:tgtEl>
                                        <p:attrNameLst>
                                          <p:attrName>style.visibility</p:attrName>
                                        </p:attrNameLst>
                                      </p:cBhvr>
                                      <p:to>
                                        <p:strVal val="visible"/>
                                      </p:to>
                                    </p:set>
                                    <p:anim calcmode="lin" valueType="num">
                                      <p:cBhvr additive="base">
                                        <p:cTn id="13" dur="500" fill="hold"/>
                                        <p:tgtEl>
                                          <p:spTgt spid="4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1">
                                            <p:txEl>
                                              <p:pRg st="2" end="2"/>
                                            </p:txEl>
                                          </p:spTgt>
                                        </p:tgtEl>
                                        <p:attrNameLst>
                                          <p:attrName>style.visibility</p:attrName>
                                        </p:attrNameLst>
                                      </p:cBhvr>
                                      <p:to>
                                        <p:strVal val="visible"/>
                                      </p:to>
                                    </p:set>
                                    <p:anim calcmode="lin" valueType="num">
                                      <p:cBhvr additive="base">
                                        <p:cTn id="19" dur="500" fill="hold"/>
                                        <p:tgtEl>
                                          <p:spTgt spid="4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a:extLst>
              <a:ext uri="{FF2B5EF4-FFF2-40B4-BE49-F238E27FC236}">
                <a16:creationId xmlns:a16="http://schemas.microsoft.com/office/drawing/2014/main" id="{FE62E556-B0EC-02E2-205F-1096A3260BE4}"/>
              </a:ext>
            </a:extLst>
          </p:cNvPr>
          <p:cNvSpPr>
            <a:spLocks noGrp="1" noChangeArrowheads="1"/>
          </p:cNvSpPr>
          <p:nvPr>
            <p:ph type="title"/>
          </p:nvPr>
        </p:nvSpPr>
        <p:spPr>
          <a:xfrm>
            <a:off x="1264549" y="481567"/>
            <a:ext cx="7312819" cy="857250"/>
          </a:xfrm>
        </p:spPr>
        <p:txBody>
          <a:bodyPr/>
          <a:lstStyle/>
          <a:p>
            <a:pPr algn="r"/>
            <a:r>
              <a:rPr lang="en-US" altLang="zh-CN">
                <a:ea typeface="SimSun" panose="02010600030101010101" pitchFamily="2" charset="-122"/>
              </a:rPr>
              <a:t>NÃO BỘ TUỔI TEEN CÓ GÌ KHÁC BIỆT?</a:t>
            </a:r>
            <a:br>
              <a:rPr lang="en-US" altLang="zh-CN">
                <a:ea typeface="SimSun" panose="02010600030101010101" pitchFamily="2" charset="-122"/>
              </a:rPr>
            </a:br>
            <a:r>
              <a:rPr lang="en-US" altLang="zh-CN" sz="1350">
                <a:solidFill>
                  <a:schemeClr val="tx1"/>
                </a:solidFill>
                <a:ea typeface="SimSun" panose="02010600030101010101" pitchFamily="2" charset="-122"/>
              </a:rPr>
              <a:t>Nhà tâm lý học người Mỹ Granville stanley Hall</a:t>
            </a:r>
          </a:p>
        </p:txBody>
      </p:sp>
      <p:pic>
        <p:nvPicPr>
          <p:cNvPr id="295939" name="Content Placeholder 3" descr="Screen Clipping">
            <a:extLst>
              <a:ext uri="{FF2B5EF4-FFF2-40B4-BE49-F238E27FC236}">
                <a16:creationId xmlns:a16="http://schemas.microsoft.com/office/drawing/2014/main" id="{86B3A8FC-C835-EFE8-E87A-1069DEAD44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76726" y="3044112"/>
            <a:ext cx="1737122" cy="1269206"/>
          </a:xfrm>
        </p:spPr>
      </p:pic>
      <p:graphicFrame>
        <p:nvGraphicFramePr>
          <p:cNvPr id="6" name="Diagram 5">
            <a:extLst>
              <a:ext uri="{FF2B5EF4-FFF2-40B4-BE49-F238E27FC236}">
                <a16:creationId xmlns:a16="http://schemas.microsoft.com/office/drawing/2014/main" id="{591ACE75-0F0D-277F-1E85-6AD52D4E8B34}"/>
              </a:ext>
            </a:extLst>
          </p:cNvPr>
          <p:cNvGraphicFramePr/>
          <p:nvPr>
            <p:extLst>
              <p:ext uri="{D42A27DB-BD31-4B8C-83A1-F6EECF244321}">
                <p14:modId xmlns:p14="http://schemas.microsoft.com/office/powerpoint/2010/main" val="742591151"/>
              </p:ext>
            </p:extLst>
          </p:nvPr>
        </p:nvGraphicFramePr>
        <p:xfrm>
          <a:off x="1970377" y="1524952"/>
          <a:ext cx="6470176" cy="447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5941" name="TextBox 1">
            <a:extLst>
              <a:ext uri="{FF2B5EF4-FFF2-40B4-BE49-F238E27FC236}">
                <a16:creationId xmlns:a16="http://schemas.microsoft.com/office/drawing/2014/main" id="{14A97560-AFE7-4366-63EF-7F5897BA08B8}"/>
              </a:ext>
            </a:extLst>
          </p:cNvPr>
          <p:cNvSpPr txBox="1">
            <a:spLocks noChangeArrowheads="1"/>
          </p:cNvSpPr>
          <p:nvPr/>
        </p:nvSpPr>
        <p:spPr bwMode="auto">
          <a:xfrm>
            <a:off x="696516" y="2333626"/>
            <a:ext cx="22359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buClrTx/>
              <a:defRPr/>
            </a:pPr>
            <a:r>
              <a:rPr lang="en-US" altLang="zh-CN" sz="1500" b="1" kern="1200">
                <a:solidFill>
                  <a:srgbClr val="0000FF"/>
                </a:solidFill>
                <a:ea typeface="SimSun" panose="02010600030101010101" pitchFamily="2" charset="-122"/>
                <a:cs typeface="+mn-cs"/>
              </a:rPr>
              <a:t>Dễ quyết định mù quáng, ương ngạnh, phi lý và bốc đồng</a:t>
            </a:r>
          </a:p>
          <a:p>
            <a:pPr defTabSz="685800" eaLnBrk="0" fontAlgn="base" hangingPunct="0">
              <a:spcBef>
                <a:spcPct val="0"/>
              </a:spcBef>
              <a:spcAft>
                <a:spcPct val="0"/>
              </a:spcAft>
              <a:buClrTx/>
              <a:defRPr/>
            </a:pPr>
            <a:r>
              <a:rPr lang="en-US" altLang="zh-CN" sz="1500" b="1" kern="1200">
                <a:solidFill>
                  <a:srgbClr val="0000FF"/>
                </a:solidFill>
                <a:ea typeface="SimSun" panose="02010600030101010101" pitchFamily="2" charset="-122"/>
                <a:cs typeface="+mn-cs"/>
              </a:rPr>
              <a:t>Là thời kỳ của “NGÀY SINH CỦA TRÍ TƯỞNG TƯỢNG”</a:t>
            </a:r>
          </a:p>
        </p:txBody>
      </p:sp>
      <p:sp>
        <p:nvSpPr>
          <p:cNvPr id="4" name="Left Arrow 3">
            <a:extLst>
              <a:ext uri="{FF2B5EF4-FFF2-40B4-BE49-F238E27FC236}">
                <a16:creationId xmlns:a16="http://schemas.microsoft.com/office/drawing/2014/main" id="{EA032B52-5C76-DAB7-2BC9-A999C2920D8E}"/>
              </a:ext>
            </a:extLst>
          </p:cNvPr>
          <p:cNvSpPr/>
          <p:nvPr/>
        </p:nvSpPr>
        <p:spPr>
          <a:xfrm>
            <a:off x="2932510" y="2638425"/>
            <a:ext cx="276225" cy="15359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buClrTx/>
              <a:defRPr/>
            </a:pPr>
            <a:endParaRPr lang="en-US" sz="1350" kern="1200">
              <a:solidFill>
                <a:srgbClr val="FFFFFF"/>
              </a:solidFill>
              <a:latin typeface="Verdana"/>
            </a:endParaRPr>
          </a:p>
        </p:txBody>
      </p:sp>
      <p:sp>
        <p:nvSpPr>
          <p:cNvPr id="7" name="Folded Corner 6">
            <a:extLst>
              <a:ext uri="{FF2B5EF4-FFF2-40B4-BE49-F238E27FC236}">
                <a16:creationId xmlns:a16="http://schemas.microsoft.com/office/drawing/2014/main" id="{EA83A7D7-CB04-D63E-43EE-5F8C901E3CAB}"/>
              </a:ext>
            </a:extLst>
          </p:cNvPr>
          <p:cNvSpPr/>
          <p:nvPr/>
        </p:nvSpPr>
        <p:spPr>
          <a:xfrm>
            <a:off x="138113" y="4235054"/>
            <a:ext cx="3352800" cy="1069181"/>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algn="ctr" defTabSz="685800">
              <a:buClrTx/>
              <a:defRPr/>
            </a:pPr>
            <a:endParaRPr sz="1350" b="1" noProof="1">
              <a:solidFill>
                <a:srgbClr val="FF0000"/>
              </a:solidFill>
              <a:latin typeface="Verdana" panose="020B0604030504040204" pitchFamily="34" charset="0"/>
            </a:endParaRPr>
          </a:p>
          <a:p>
            <a:pPr algn="ctr" defTabSz="685800">
              <a:buClrTx/>
              <a:defRPr/>
            </a:pPr>
            <a:r>
              <a:rPr sz="1350" b="1" noProof="1">
                <a:solidFill>
                  <a:srgbClr val="FF0000"/>
                </a:solidFill>
                <a:latin typeface="Verdana" panose="020B0604030504040204" pitchFamily="34" charset="0"/>
              </a:rPr>
              <a:t>CHÚNG TA HÃY LÀ NGƯỜI DẪN DẮT, TƯ VẤN, VÀ</a:t>
            </a:r>
          </a:p>
          <a:p>
            <a:pPr algn="ctr" defTabSz="685800">
              <a:buClrTx/>
              <a:defRPr/>
            </a:pPr>
            <a:r>
              <a:rPr sz="1350" b="1" noProof="1">
                <a:solidFill>
                  <a:srgbClr val="FF0000"/>
                </a:solidFill>
                <a:latin typeface="Verdana" panose="020B0604030504040204" pitchFamily="34" charset="0"/>
              </a:rPr>
              <a:t> LÀM GƯƠNG</a:t>
            </a:r>
          </a:p>
          <a:p>
            <a:pPr algn="ctr" defTabSz="685800">
              <a:buClrTx/>
              <a:defRPr/>
            </a:pPr>
            <a:endParaRPr sz="1350" noProof="1">
              <a:solidFill>
                <a:srgbClr val="FFFFFF"/>
              </a:solidFill>
              <a:latin typeface="Verdana" panose="020B0604030504040204" pitchFamily="34" charset="0"/>
            </a:endParaRPr>
          </a:p>
        </p:txBody>
      </p:sp>
      <p:sp>
        <p:nvSpPr>
          <p:cNvPr id="295944" name="TextBox 7">
            <a:extLst>
              <a:ext uri="{FF2B5EF4-FFF2-40B4-BE49-F238E27FC236}">
                <a16:creationId xmlns:a16="http://schemas.microsoft.com/office/drawing/2014/main" id="{353B755D-DB42-7086-110F-CAC83FA039D4}"/>
              </a:ext>
            </a:extLst>
          </p:cNvPr>
          <p:cNvSpPr txBox="1">
            <a:spLocks noChangeArrowheads="1"/>
          </p:cNvSpPr>
          <p:nvPr/>
        </p:nvSpPr>
        <p:spPr bwMode="auto">
          <a:xfrm rot="-1058737">
            <a:off x="5962409" y="3414523"/>
            <a:ext cx="25991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buClrTx/>
              <a:defRPr/>
            </a:pPr>
            <a:r>
              <a:rPr lang="en-US" altLang="zh-CN" sz="1350" b="1" kern="1200" dirty="0" err="1">
                <a:solidFill>
                  <a:srgbClr val="FF0000"/>
                </a:solidFill>
                <a:ea typeface="SimSun" panose="02010600030101010101" pitchFamily="2" charset="-122"/>
                <a:cs typeface="+mn-cs"/>
              </a:rPr>
              <a:t>Não</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chưa</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tìm</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ra</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cách</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điều</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chỉnh</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phản</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ứng</a:t>
            </a:r>
            <a:endParaRPr lang="en-US" altLang="zh-CN" sz="1350" b="1" kern="1200" dirty="0">
              <a:solidFill>
                <a:srgbClr val="FF0000"/>
              </a:solidFill>
              <a:ea typeface="SimSun" panose="02010600030101010101" pitchFamily="2" charset="-122"/>
              <a:cs typeface="+mn-cs"/>
            </a:endParaRPr>
          </a:p>
        </p:txBody>
      </p:sp>
      <p:sp>
        <p:nvSpPr>
          <p:cNvPr id="295945" name="TextBox 8">
            <a:extLst>
              <a:ext uri="{FF2B5EF4-FFF2-40B4-BE49-F238E27FC236}">
                <a16:creationId xmlns:a16="http://schemas.microsoft.com/office/drawing/2014/main" id="{520D48B5-D053-4A6B-7ACA-025D0C02B6B2}"/>
              </a:ext>
            </a:extLst>
          </p:cNvPr>
          <p:cNvSpPr txBox="1">
            <a:spLocks noChangeArrowheads="1"/>
          </p:cNvSpPr>
          <p:nvPr/>
        </p:nvSpPr>
        <p:spPr bwMode="auto">
          <a:xfrm>
            <a:off x="7122752" y="2016870"/>
            <a:ext cx="18228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buClrTx/>
              <a:defRPr/>
            </a:pPr>
            <a:r>
              <a:rPr lang="en-US" altLang="zh-CN" sz="1500" kern="1200" dirty="0">
                <a:solidFill>
                  <a:srgbClr val="0000FF"/>
                </a:solidFill>
                <a:ea typeface="SimSun" panose="02010600030101010101" pitchFamily="2" charset="-122"/>
                <a:cs typeface="+mn-cs"/>
              </a:rPr>
              <a:t>Con </a:t>
            </a:r>
            <a:r>
              <a:rPr lang="en-US" altLang="zh-CN" sz="1500" kern="1200" dirty="0" err="1">
                <a:solidFill>
                  <a:srgbClr val="0000FF"/>
                </a:solidFill>
                <a:ea typeface="SimSun" panose="02010600030101010101" pitchFamily="2" charset="-122"/>
                <a:cs typeface="+mn-cs"/>
              </a:rPr>
              <a:t>gái</a:t>
            </a:r>
            <a:r>
              <a:rPr lang="en-US" altLang="zh-CN" sz="1500" kern="1200" dirty="0">
                <a:solidFill>
                  <a:srgbClr val="0000FF"/>
                </a:solidFill>
                <a:ea typeface="SimSun" panose="02010600030101010101" pitchFamily="2" charset="-122"/>
                <a:cs typeface="+mn-cs"/>
              </a:rPr>
              <a:t> </a:t>
            </a:r>
            <a:r>
              <a:rPr lang="en-US" altLang="zh-CN" sz="1500" kern="1200" dirty="0" err="1">
                <a:solidFill>
                  <a:srgbClr val="0000FF"/>
                </a:solidFill>
                <a:ea typeface="SimSun" panose="02010600030101010101" pitchFamily="2" charset="-122"/>
                <a:cs typeface="+mn-cs"/>
              </a:rPr>
              <a:t>dễ</a:t>
            </a:r>
            <a:r>
              <a:rPr lang="en-US" altLang="zh-CN" sz="1500" kern="1200" dirty="0">
                <a:solidFill>
                  <a:srgbClr val="0000FF"/>
                </a:solidFill>
                <a:ea typeface="SimSun" panose="02010600030101010101" pitchFamily="2" charset="-122"/>
                <a:cs typeface="+mn-cs"/>
              </a:rPr>
              <a:t> </a:t>
            </a:r>
            <a:r>
              <a:rPr lang="en-US" altLang="zh-CN" sz="1500" b="1" kern="1200" dirty="0" err="1">
                <a:solidFill>
                  <a:srgbClr val="0000FF"/>
                </a:solidFill>
                <a:ea typeface="SimSun" panose="02010600030101010101" pitchFamily="2" charset="-122"/>
                <a:cs typeface="+mn-cs"/>
              </a:rPr>
              <a:t>buồn</a:t>
            </a:r>
            <a:r>
              <a:rPr lang="en-US" altLang="zh-CN" sz="1500" b="1" kern="1200" dirty="0">
                <a:solidFill>
                  <a:srgbClr val="0000FF"/>
                </a:solidFill>
                <a:ea typeface="SimSun" panose="02010600030101010101" pitchFamily="2" charset="-122"/>
                <a:cs typeface="+mn-cs"/>
              </a:rPr>
              <a:t> </a:t>
            </a:r>
            <a:r>
              <a:rPr lang="en-US" altLang="zh-CN" sz="1500" b="1" kern="1200" dirty="0" err="1">
                <a:solidFill>
                  <a:srgbClr val="0000FF"/>
                </a:solidFill>
                <a:ea typeface="SimSun" panose="02010600030101010101" pitchFamily="2" charset="-122"/>
                <a:cs typeface="+mn-cs"/>
              </a:rPr>
              <a:t>chán</a:t>
            </a:r>
            <a:endParaRPr lang="en-US" altLang="zh-CN" sz="1500" b="1" kern="1200" dirty="0">
              <a:solidFill>
                <a:srgbClr val="0000FF"/>
              </a:solidFill>
              <a:ea typeface="SimSun" panose="02010600030101010101" pitchFamily="2" charset="-122"/>
              <a:cs typeface="+mn-cs"/>
            </a:endParaRPr>
          </a:p>
          <a:p>
            <a:pPr defTabSz="685800" eaLnBrk="0" fontAlgn="base" hangingPunct="0">
              <a:spcBef>
                <a:spcPct val="0"/>
              </a:spcBef>
              <a:spcAft>
                <a:spcPct val="0"/>
              </a:spcAft>
              <a:buClrTx/>
              <a:defRPr/>
            </a:pPr>
            <a:r>
              <a:rPr lang="en-US" altLang="zh-CN" sz="1500" kern="1200" dirty="0">
                <a:solidFill>
                  <a:srgbClr val="0000FF"/>
                </a:solidFill>
                <a:ea typeface="SimSun" panose="02010600030101010101" pitchFamily="2" charset="-122"/>
                <a:cs typeface="+mn-cs"/>
              </a:rPr>
              <a:t>Con </a:t>
            </a:r>
            <a:r>
              <a:rPr lang="en-US" altLang="zh-CN" sz="1500" kern="1200" dirty="0" err="1">
                <a:solidFill>
                  <a:srgbClr val="0000FF"/>
                </a:solidFill>
                <a:ea typeface="SimSun" panose="02010600030101010101" pitchFamily="2" charset="-122"/>
                <a:cs typeface="+mn-cs"/>
              </a:rPr>
              <a:t>trai</a:t>
            </a:r>
            <a:r>
              <a:rPr lang="en-US" altLang="zh-CN" sz="1500" kern="1200" dirty="0">
                <a:solidFill>
                  <a:srgbClr val="0000FF"/>
                </a:solidFill>
                <a:ea typeface="SimSun" panose="02010600030101010101" pitchFamily="2" charset="-122"/>
                <a:cs typeface="+mn-cs"/>
              </a:rPr>
              <a:t> </a:t>
            </a:r>
            <a:r>
              <a:rPr lang="en-US" altLang="zh-CN" sz="1500" kern="1200" dirty="0" err="1">
                <a:solidFill>
                  <a:srgbClr val="0000FF"/>
                </a:solidFill>
                <a:ea typeface="SimSun" panose="02010600030101010101" pitchFamily="2" charset="-122"/>
                <a:cs typeface="+mn-cs"/>
              </a:rPr>
              <a:t>có</a:t>
            </a:r>
            <a:r>
              <a:rPr lang="en-US" altLang="zh-CN" sz="1500" kern="1200" dirty="0">
                <a:solidFill>
                  <a:srgbClr val="0000FF"/>
                </a:solidFill>
                <a:ea typeface="SimSun" panose="02010600030101010101" pitchFamily="2" charset="-122"/>
                <a:cs typeface="+mn-cs"/>
              </a:rPr>
              <a:t> </a:t>
            </a:r>
            <a:r>
              <a:rPr lang="en-US" altLang="zh-CN" sz="1500" kern="1200" dirty="0" err="1">
                <a:solidFill>
                  <a:srgbClr val="0000FF"/>
                </a:solidFill>
                <a:ea typeface="SimSun" panose="02010600030101010101" pitchFamily="2" charset="-122"/>
                <a:cs typeface="+mn-cs"/>
              </a:rPr>
              <a:t>thể</a:t>
            </a:r>
            <a:r>
              <a:rPr lang="en-US" altLang="zh-CN" sz="1500" kern="1200" dirty="0">
                <a:solidFill>
                  <a:srgbClr val="0000FF"/>
                </a:solidFill>
                <a:ea typeface="SimSun" panose="02010600030101010101" pitchFamily="2" charset="-122"/>
                <a:cs typeface="+mn-cs"/>
              </a:rPr>
              <a:t> </a:t>
            </a:r>
            <a:r>
              <a:rPr lang="en-US" altLang="zh-CN" sz="1500" b="1" kern="1200" dirty="0">
                <a:solidFill>
                  <a:srgbClr val="0000FF"/>
                </a:solidFill>
                <a:ea typeface="SimSun" panose="02010600030101010101" pitchFamily="2" charset="-122"/>
                <a:cs typeface="+mn-cs"/>
              </a:rPr>
              <a:t>“</a:t>
            </a:r>
            <a:r>
              <a:rPr lang="en-US" altLang="zh-CN" sz="1500" b="1" kern="1200" dirty="0" err="1">
                <a:solidFill>
                  <a:srgbClr val="0000FF"/>
                </a:solidFill>
                <a:ea typeface="SimSun" panose="02010600030101010101" pitchFamily="2" charset="-122"/>
                <a:cs typeface="+mn-cs"/>
              </a:rPr>
              <a:t>Chống</a:t>
            </a:r>
            <a:r>
              <a:rPr lang="en-US" altLang="zh-CN" sz="1500" b="1" kern="1200" dirty="0">
                <a:solidFill>
                  <a:srgbClr val="0000FF"/>
                </a:solidFill>
                <a:ea typeface="SimSun" panose="02010600030101010101" pitchFamily="2" charset="-122"/>
                <a:cs typeface="+mn-cs"/>
              </a:rPr>
              <a:t> hay </a:t>
            </a:r>
            <a:r>
              <a:rPr lang="en-US" altLang="zh-CN" sz="1500" b="1" kern="1200" dirty="0" err="1">
                <a:solidFill>
                  <a:srgbClr val="0000FF"/>
                </a:solidFill>
                <a:ea typeface="SimSun" panose="02010600030101010101" pitchFamily="2" charset="-122"/>
                <a:cs typeface="+mn-cs"/>
              </a:rPr>
              <a:t>Chạy</a:t>
            </a:r>
            <a:r>
              <a:rPr lang="en-US" altLang="zh-CN" sz="1500" b="1" kern="1200" dirty="0">
                <a:solidFill>
                  <a:srgbClr val="0000FF"/>
                </a:solidFill>
                <a:ea typeface="SimSun" panose="02010600030101010101" pitchFamily="2" charset="-122"/>
                <a:cs typeface="+mn-cs"/>
              </a:rPr>
              <a:t>”</a:t>
            </a:r>
          </a:p>
        </p:txBody>
      </p:sp>
      <p:sp>
        <p:nvSpPr>
          <p:cNvPr id="295946" name="TextBox 9">
            <a:extLst>
              <a:ext uri="{FF2B5EF4-FFF2-40B4-BE49-F238E27FC236}">
                <a16:creationId xmlns:a16="http://schemas.microsoft.com/office/drawing/2014/main" id="{DC203948-E115-AFB9-5EB1-E854C065DDF9}"/>
              </a:ext>
            </a:extLst>
          </p:cNvPr>
          <p:cNvSpPr txBox="1">
            <a:spLocks noChangeArrowheads="1"/>
          </p:cNvSpPr>
          <p:nvPr/>
        </p:nvSpPr>
        <p:spPr bwMode="auto">
          <a:xfrm>
            <a:off x="6571060" y="4754261"/>
            <a:ext cx="232648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buClrTx/>
              <a:defRPr/>
            </a:pPr>
            <a:r>
              <a:rPr lang="en-US" altLang="zh-CN" sz="1500" b="1" kern="1200" dirty="0" err="1">
                <a:solidFill>
                  <a:srgbClr val="000000"/>
                </a:solidFill>
                <a:ea typeface="SimSun" panose="02010600030101010101" pitchFamily="2" charset="-122"/>
                <a:cs typeface="+mn-cs"/>
              </a:rPr>
              <a:t>Trẻ</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không</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thể</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chịu</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đựng</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áp</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lực</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của</a:t>
            </a:r>
            <a:r>
              <a:rPr lang="en-US" altLang="zh-CN" sz="1500" b="1" kern="1200" dirty="0">
                <a:solidFill>
                  <a:srgbClr val="000000"/>
                </a:solidFill>
                <a:ea typeface="SimSun" panose="02010600030101010101" pitchFamily="2" charset="-122"/>
                <a:cs typeface="+mn-cs"/>
              </a:rPr>
              <a:t> “Stress” – </a:t>
            </a:r>
            <a:r>
              <a:rPr lang="en-US" altLang="zh-CN" sz="1500" b="1" kern="1200" dirty="0" err="1">
                <a:solidFill>
                  <a:srgbClr val="000000"/>
                </a:solidFill>
                <a:ea typeface="SimSun" panose="02010600030101010101" pitchFamily="2" charset="-122"/>
                <a:cs typeface="+mn-cs"/>
              </a:rPr>
              <a:t>Rối</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loạn</a:t>
            </a:r>
            <a:r>
              <a:rPr lang="en-US" altLang="zh-CN" sz="1500" b="1" kern="1200" dirty="0">
                <a:solidFill>
                  <a:srgbClr val="000000"/>
                </a:solidFill>
                <a:ea typeface="SimSun" panose="02010600030101010101" pitchFamily="2" charset="-122"/>
                <a:cs typeface="+mn-cs"/>
              </a:rPr>
              <a:t> lo </a:t>
            </a:r>
            <a:r>
              <a:rPr lang="en-US" altLang="zh-CN" sz="1500" b="1" kern="1200" dirty="0" err="1">
                <a:solidFill>
                  <a:srgbClr val="000000"/>
                </a:solidFill>
                <a:ea typeface="SimSun" panose="02010600030101010101" pitchFamily="2" charset="-122"/>
                <a:cs typeface="+mn-cs"/>
              </a:rPr>
              <a:t>âu</a:t>
            </a:r>
            <a:endParaRPr lang="en-US" altLang="zh-CN" sz="1500" b="1" kern="1200" dirty="0">
              <a:solidFill>
                <a:srgbClr val="000000"/>
              </a:solidFill>
              <a:ea typeface="SimSun" panose="02010600030101010101" pitchFamily="2" charset="-122"/>
              <a:cs typeface="+mn-cs"/>
            </a:endParaRPr>
          </a:p>
          <a:p>
            <a:pPr defTabSz="685800" eaLnBrk="0" fontAlgn="base" hangingPunct="0">
              <a:spcBef>
                <a:spcPct val="0"/>
              </a:spcBef>
              <a:spcAft>
                <a:spcPct val="0"/>
              </a:spcAft>
              <a:buClrTx/>
              <a:defRPr/>
            </a:pPr>
            <a:r>
              <a:rPr lang="en-US" altLang="zh-CN" sz="1500" b="1" kern="1200" dirty="0" err="1">
                <a:solidFill>
                  <a:srgbClr val="000000"/>
                </a:solidFill>
                <a:ea typeface="SimSun" panose="02010600030101010101" pitchFamily="2" charset="-122"/>
                <a:cs typeface="+mn-cs"/>
              </a:rPr>
              <a:t>Có</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thể</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đau</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đầu</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đau</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bụng</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cắn</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móng</a:t>
            </a:r>
            <a:r>
              <a:rPr lang="en-US" altLang="zh-CN" sz="1500" b="1" kern="1200" dirty="0">
                <a:solidFill>
                  <a:srgbClr val="000000"/>
                </a:solidFill>
                <a:ea typeface="SimSun" panose="02010600030101010101" pitchFamily="2" charset="-122"/>
                <a:cs typeface="+mn-cs"/>
              </a:rPr>
              <a:t> </a:t>
            </a:r>
            <a:r>
              <a:rPr lang="en-US" altLang="zh-CN" sz="1500" b="1" kern="1200" dirty="0" err="1">
                <a:solidFill>
                  <a:srgbClr val="000000"/>
                </a:solidFill>
                <a:ea typeface="SimSun" panose="02010600030101010101" pitchFamily="2" charset="-122"/>
                <a:cs typeface="+mn-cs"/>
              </a:rPr>
              <a:t>tay</a:t>
            </a:r>
            <a:r>
              <a:rPr lang="en-US" altLang="zh-CN" sz="1500" b="1" kern="1200" dirty="0">
                <a:solidFill>
                  <a:srgbClr val="000000"/>
                </a:solidFill>
                <a:ea typeface="SimSun" panose="02010600030101010101" pitchFamily="2" charset="-122"/>
                <a:cs typeface="+mn-cs"/>
              </a:rPr>
              <a:t>…</a:t>
            </a:r>
          </a:p>
        </p:txBody>
      </p:sp>
      <p:sp>
        <p:nvSpPr>
          <p:cNvPr id="295947" name="TextBox 10">
            <a:extLst>
              <a:ext uri="{FF2B5EF4-FFF2-40B4-BE49-F238E27FC236}">
                <a16:creationId xmlns:a16="http://schemas.microsoft.com/office/drawing/2014/main" id="{BD74EBB8-30E9-819A-A6DD-047225ACF9C3}"/>
              </a:ext>
            </a:extLst>
          </p:cNvPr>
          <p:cNvSpPr txBox="1">
            <a:spLocks noChangeArrowheads="1"/>
          </p:cNvSpPr>
          <p:nvPr/>
        </p:nvSpPr>
        <p:spPr bwMode="auto">
          <a:xfrm>
            <a:off x="3742135" y="4391026"/>
            <a:ext cx="263128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eaLnBrk="0" fontAlgn="base" hangingPunct="0">
              <a:spcBef>
                <a:spcPct val="0"/>
              </a:spcBef>
              <a:spcAft>
                <a:spcPct val="0"/>
              </a:spcAft>
              <a:buClrTx/>
              <a:defRPr/>
            </a:pPr>
            <a:r>
              <a:rPr lang="en-US" altLang="zh-CN" sz="1350" b="1" kern="1200" dirty="0">
                <a:solidFill>
                  <a:srgbClr val="FF0000"/>
                </a:solidFill>
                <a:ea typeface="SimSun" panose="02010600030101010101" pitchFamily="2" charset="-122"/>
                <a:cs typeface="+mn-cs"/>
              </a:rPr>
              <a:t>Do </a:t>
            </a:r>
            <a:r>
              <a:rPr lang="en-US" altLang="zh-CN" sz="1350" b="1" kern="1200" dirty="0" err="1">
                <a:solidFill>
                  <a:srgbClr val="FF0000"/>
                </a:solidFill>
                <a:ea typeface="SimSun" panose="02010600030101010101" pitchFamily="2" charset="-122"/>
                <a:cs typeface="+mn-cs"/>
              </a:rPr>
              <a:t>sự</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linh</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hoạt</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và</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tăng</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trưởng</a:t>
            </a:r>
            <a:r>
              <a:rPr lang="en-US" altLang="zh-CN" sz="1350" b="1" kern="1200" dirty="0">
                <a:solidFill>
                  <a:srgbClr val="FF0000"/>
                </a:solidFill>
                <a:ea typeface="SimSun" panose="02010600030101010101" pitchFamily="2" charset="-122"/>
                <a:cs typeface="+mn-cs"/>
              </a:rPr>
              <a:t> </a:t>
            </a:r>
          </a:p>
          <a:p>
            <a:pPr algn="ctr" defTabSz="685800" eaLnBrk="0" fontAlgn="base" hangingPunct="0">
              <a:spcBef>
                <a:spcPct val="0"/>
              </a:spcBef>
              <a:spcAft>
                <a:spcPct val="0"/>
              </a:spcAft>
              <a:buClrTx/>
              <a:defRPr/>
            </a:pPr>
            <a:r>
              <a:rPr lang="en-US" altLang="zh-CN" sz="1350" b="1" kern="1200" dirty="0" err="1">
                <a:solidFill>
                  <a:srgbClr val="FF0000"/>
                </a:solidFill>
                <a:ea typeface="SimSun" panose="02010600030101010101" pitchFamily="2" charset="-122"/>
                <a:cs typeface="+mn-cs"/>
              </a:rPr>
              <a:t>của</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não</a:t>
            </a:r>
            <a:r>
              <a:rPr lang="en-US" altLang="zh-CN" sz="1350" b="1" kern="1200" dirty="0">
                <a:solidFill>
                  <a:srgbClr val="FF0000"/>
                </a:solidFill>
                <a:ea typeface="SimSun" panose="02010600030101010101" pitchFamily="2" charset="-122"/>
                <a:cs typeface="+mn-cs"/>
              </a:rPr>
              <a:t> </a:t>
            </a:r>
            <a:r>
              <a:rPr lang="en-US" altLang="zh-CN" sz="1350" b="1" kern="1200" dirty="0" err="1">
                <a:solidFill>
                  <a:srgbClr val="FF0000"/>
                </a:solidFill>
                <a:ea typeface="SimSun" panose="02010600030101010101" pitchFamily="2" charset="-122"/>
                <a:cs typeface="+mn-cs"/>
              </a:rPr>
              <a:t>bộ</a:t>
            </a:r>
            <a:endParaRPr lang="en-US" altLang="zh-CN" sz="1350" b="1" kern="1200" dirty="0">
              <a:solidFill>
                <a:srgbClr val="FF0000"/>
              </a:solidFill>
              <a:ea typeface="SimSun"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a:extLst>
              <a:ext uri="{FF2B5EF4-FFF2-40B4-BE49-F238E27FC236}">
                <a16:creationId xmlns:a16="http://schemas.microsoft.com/office/drawing/2014/main" id="{6B2067D1-CDA7-426E-8A63-E70BCAB65C3B}"/>
              </a:ext>
            </a:extLst>
          </p:cNvPr>
          <p:cNvSpPr>
            <a:spLocks/>
          </p:cNvSpPr>
          <p:nvPr/>
        </p:nvSpPr>
        <p:spPr bwMode="auto">
          <a:xfrm>
            <a:off x="3842348" y="4365024"/>
            <a:ext cx="1591077" cy="1452770"/>
          </a:xfrm>
          <a:custGeom>
            <a:avLst/>
            <a:gdLst>
              <a:gd name="T0" fmla="*/ 0 w 1328"/>
              <a:gd name="T1" fmla="*/ 2147483647 h 1220"/>
              <a:gd name="T2" fmla="*/ 2147483647 w 1328"/>
              <a:gd name="T3" fmla="*/ 2147483647 h 1220"/>
              <a:gd name="T4" fmla="*/ 2147483647 w 1328"/>
              <a:gd name="T5" fmla="*/ 2147483647 h 1220"/>
              <a:gd name="T6" fmla="*/ 2147483647 w 1328"/>
              <a:gd name="T7" fmla="*/ 2147483647 h 1220"/>
              <a:gd name="T8" fmla="*/ 2147483647 w 1328"/>
              <a:gd name="T9" fmla="*/ 2147483647 h 1220"/>
              <a:gd name="T10" fmla="*/ 2147483647 w 1328"/>
              <a:gd name="T11" fmla="*/ 2147483647 h 1220"/>
              <a:gd name="T12" fmla="*/ 2147483647 w 1328"/>
              <a:gd name="T13" fmla="*/ 2147483647 h 1220"/>
              <a:gd name="T14" fmla="*/ 2147483647 w 1328"/>
              <a:gd name="T15" fmla="*/ 2147483647 h 1220"/>
              <a:gd name="T16" fmla="*/ 2147483647 w 1328"/>
              <a:gd name="T17" fmla="*/ 2147483647 h 1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8"/>
              <a:gd name="T28" fmla="*/ 0 h 1220"/>
              <a:gd name="T29" fmla="*/ 1328 w 1328"/>
              <a:gd name="T30" fmla="*/ 1220 h 1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8" h="1220">
                <a:moveTo>
                  <a:pt x="0" y="1195"/>
                </a:moveTo>
                <a:cubicBezTo>
                  <a:pt x="3" y="883"/>
                  <a:pt x="3" y="572"/>
                  <a:pt x="8" y="260"/>
                </a:cubicBezTo>
                <a:cubicBezTo>
                  <a:pt x="9" y="216"/>
                  <a:pt x="55" y="166"/>
                  <a:pt x="91" y="143"/>
                </a:cubicBezTo>
                <a:cubicBezTo>
                  <a:pt x="125" y="93"/>
                  <a:pt x="87" y="140"/>
                  <a:pt x="142" y="101"/>
                </a:cubicBezTo>
                <a:cubicBezTo>
                  <a:pt x="152" y="94"/>
                  <a:pt x="158" y="83"/>
                  <a:pt x="167" y="76"/>
                </a:cubicBezTo>
                <a:cubicBezTo>
                  <a:pt x="204" y="48"/>
                  <a:pt x="225" y="39"/>
                  <a:pt x="267" y="26"/>
                </a:cubicBezTo>
                <a:cubicBezTo>
                  <a:pt x="421" y="29"/>
                  <a:pt x="718" y="0"/>
                  <a:pt x="910" y="59"/>
                </a:cubicBezTo>
                <a:cubicBezTo>
                  <a:pt x="941" y="80"/>
                  <a:pt x="974" y="90"/>
                  <a:pt x="1010" y="101"/>
                </a:cubicBezTo>
                <a:cubicBezTo>
                  <a:pt x="1328" y="311"/>
                  <a:pt x="1085" y="1103"/>
                  <a:pt x="1085" y="1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3" name="Freeform 8">
            <a:extLst>
              <a:ext uri="{FF2B5EF4-FFF2-40B4-BE49-F238E27FC236}">
                <a16:creationId xmlns:a16="http://schemas.microsoft.com/office/drawing/2014/main" id="{01CAFBF8-28D5-4DC7-BE65-53189E2DCD3B}"/>
              </a:ext>
            </a:extLst>
          </p:cNvPr>
          <p:cNvSpPr>
            <a:spLocks/>
          </p:cNvSpPr>
          <p:nvPr/>
        </p:nvSpPr>
        <p:spPr bwMode="auto">
          <a:xfrm>
            <a:off x="3831459" y="1204652"/>
            <a:ext cx="1175066" cy="879938"/>
          </a:xfrm>
          <a:custGeom>
            <a:avLst/>
            <a:gdLst>
              <a:gd name="T0" fmla="*/ 2147483647 w 981"/>
              <a:gd name="T1" fmla="*/ 2147483647 h 739"/>
              <a:gd name="T2" fmla="*/ 2147483647 w 981"/>
              <a:gd name="T3" fmla="*/ 2147483647 h 739"/>
              <a:gd name="T4" fmla="*/ 2147483647 w 981"/>
              <a:gd name="T5" fmla="*/ 2147483647 h 739"/>
              <a:gd name="T6" fmla="*/ 2147483647 w 981"/>
              <a:gd name="T7" fmla="*/ 2147483647 h 739"/>
              <a:gd name="T8" fmla="*/ 2147483647 w 981"/>
              <a:gd name="T9" fmla="*/ 2147483647 h 739"/>
              <a:gd name="T10" fmla="*/ 0 w 981"/>
              <a:gd name="T11" fmla="*/ 2147483647 h 739"/>
              <a:gd name="T12" fmla="*/ 2147483647 w 981"/>
              <a:gd name="T13" fmla="*/ 2147483647 h 739"/>
              <a:gd name="T14" fmla="*/ 2147483647 w 981"/>
              <a:gd name="T15" fmla="*/ 2147483647 h 739"/>
              <a:gd name="T16" fmla="*/ 2147483647 w 981"/>
              <a:gd name="T17" fmla="*/ 2147483647 h 739"/>
              <a:gd name="T18" fmla="*/ 2147483647 w 981"/>
              <a:gd name="T19" fmla="*/ 2147483647 h 739"/>
              <a:gd name="T20" fmla="*/ 2147483647 w 981"/>
              <a:gd name="T21" fmla="*/ 2147483647 h 739"/>
              <a:gd name="T22" fmla="*/ 2147483647 w 981"/>
              <a:gd name="T23" fmla="*/ 2147483647 h 739"/>
              <a:gd name="T24" fmla="*/ 2147483647 w 981"/>
              <a:gd name="T25" fmla="*/ 2147483647 h 739"/>
              <a:gd name="T26" fmla="*/ 2147483647 w 981"/>
              <a:gd name="T27" fmla="*/ 2147483647 h 739"/>
              <a:gd name="T28" fmla="*/ 2147483647 w 981"/>
              <a:gd name="T29" fmla="*/ 2147483647 h 739"/>
              <a:gd name="T30" fmla="*/ 2147483647 w 981"/>
              <a:gd name="T31" fmla="*/ 2147483647 h 739"/>
              <a:gd name="T32" fmla="*/ 2147483647 w 981"/>
              <a:gd name="T33" fmla="*/ 2147483647 h 739"/>
              <a:gd name="T34" fmla="*/ 2147483647 w 981"/>
              <a:gd name="T35" fmla="*/ 2147483647 h 739"/>
              <a:gd name="T36" fmla="*/ 2147483647 w 981"/>
              <a:gd name="T37" fmla="*/ 0 h 739"/>
              <a:gd name="T38" fmla="*/ 2147483647 w 981"/>
              <a:gd name="T39" fmla="*/ 2147483647 h 739"/>
              <a:gd name="T40" fmla="*/ 2147483647 w 981"/>
              <a:gd name="T41" fmla="*/ 2147483647 h 7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1"/>
              <a:gd name="T64" fmla="*/ 0 h 739"/>
              <a:gd name="T65" fmla="*/ 981 w 981"/>
              <a:gd name="T66" fmla="*/ 739 h 7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1" h="739">
                <a:moveTo>
                  <a:pt x="518" y="25"/>
                </a:moveTo>
                <a:cubicBezTo>
                  <a:pt x="425" y="59"/>
                  <a:pt x="285" y="44"/>
                  <a:pt x="184" y="50"/>
                </a:cubicBezTo>
                <a:cubicBezTo>
                  <a:pt x="153" y="61"/>
                  <a:pt x="136" y="82"/>
                  <a:pt x="109" y="100"/>
                </a:cubicBezTo>
                <a:cubicBezTo>
                  <a:pt x="97" y="118"/>
                  <a:pt x="79" y="132"/>
                  <a:pt x="67" y="150"/>
                </a:cubicBezTo>
                <a:cubicBezTo>
                  <a:pt x="62" y="157"/>
                  <a:pt x="63" y="167"/>
                  <a:pt x="59" y="175"/>
                </a:cubicBezTo>
                <a:cubicBezTo>
                  <a:pt x="38" y="212"/>
                  <a:pt x="14" y="237"/>
                  <a:pt x="0" y="276"/>
                </a:cubicBezTo>
                <a:cubicBezTo>
                  <a:pt x="4" y="326"/>
                  <a:pt x="6" y="383"/>
                  <a:pt x="17" y="434"/>
                </a:cubicBezTo>
                <a:cubicBezTo>
                  <a:pt x="35" y="517"/>
                  <a:pt x="120" y="573"/>
                  <a:pt x="184" y="618"/>
                </a:cubicBezTo>
                <a:cubicBezTo>
                  <a:pt x="203" y="631"/>
                  <a:pt x="268" y="690"/>
                  <a:pt x="292" y="693"/>
                </a:cubicBezTo>
                <a:cubicBezTo>
                  <a:pt x="345" y="700"/>
                  <a:pt x="398" y="698"/>
                  <a:pt x="451" y="701"/>
                </a:cubicBezTo>
                <a:cubicBezTo>
                  <a:pt x="488" y="708"/>
                  <a:pt x="524" y="714"/>
                  <a:pt x="560" y="726"/>
                </a:cubicBezTo>
                <a:cubicBezTo>
                  <a:pt x="607" y="723"/>
                  <a:pt x="664" y="739"/>
                  <a:pt x="701" y="710"/>
                </a:cubicBezTo>
                <a:cubicBezTo>
                  <a:pt x="709" y="704"/>
                  <a:pt x="710" y="692"/>
                  <a:pt x="718" y="685"/>
                </a:cubicBezTo>
                <a:cubicBezTo>
                  <a:pt x="733" y="672"/>
                  <a:pt x="768" y="651"/>
                  <a:pt x="768" y="651"/>
                </a:cubicBezTo>
                <a:cubicBezTo>
                  <a:pt x="807" y="594"/>
                  <a:pt x="883" y="565"/>
                  <a:pt x="927" y="501"/>
                </a:cubicBezTo>
                <a:cubicBezTo>
                  <a:pt x="965" y="383"/>
                  <a:pt x="981" y="238"/>
                  <a:pt x="910" y="134"/>
                </a:cubicBezTo>
                <a:cubicBezTo>
                  <a:pt x="895" y="86"/>
                  <a:pt x="914" y="129"/>
                  <a:pt x="877" y="92"/>
                </a:cubicBezTo>
                <a:cubicBezTo>
                  <a:pt x="852" y="67"/>
                  <a:pt x="847" y="46"/>
                  <a:pt x="810" y="34"/>
                </a:cubicBezTo>
                <a:cubicBezTo>
                  <a:pt x="785" y="17"/>
                  <a:pt x="763" y="10"/>
                  <a:pt x="735" y="0"/>
                </a:cubicBezTo>
                <a:cubicBezTo>
                  <a:pt x="651" y="3"/>
                  <a:pt x="568" y="4"/>
                  <a:pt x="484" y="9"/>
                </a:cubicBezTo>
                <a:cubicBezTo>
                  <a:pt x="456" y="11"/>
                  <a:pt x="459" y="10"/>
                  <a:pt x="459" y="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4" name="Freeform 13">
            <a:extLst>
              <a:ext uri="{FF2B5EF4-FFF2-40B4-BE49-F238E27FC236}">
                <a16:creationId xmlns:a16="http://schemas.microsoft.com/office/drawing/2014/main" id="{F13924A3-8A15-4B23-BC58-BA5A27770652}"/>
              </a:ext>
            </a:extLst>
          </p:cNvPr>
          <p:cNvSpPr>
            <a:spLocks/>
          </p:cNvSpPr>
          <p:nvPr/>
        </p:nvSpPr>
        <p:spPr bwMode="auto">
          <a:xfrm>
            <a:off x="4239846" y="1726299"/>
            <a:ext cx="362648" cy="17424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0 60000 65536"/>
              <a:gd name="T15" fmla="*/ 0 60000 65536"/>
              <a:gd name="T16" fmla="*/ 0 60000 65536"/>
              <a:gd name="T17" fmla="*/ 0 60000 65536"/>
              <a:gd name="T18" fmla="*/ 0 60000 65536"/>
              <a:gd name="T19" fmla="*/ 0 60000 65536"/>
              <a:gd name="T20" fmla="*/ 0 60000 65536"/>
              <a:gd name="T21" fmla="*/ 0 w 302"/>
              <a:gd name="T22" fmla="*/ 0 h 146"/>
              <a:gd name="T23" fmla="*/ 302 w 302"/>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 h="146">
                <a:moveTo>
                  <a:pt x="10" y="80"/>
                </a:moveTo>
                <a:cubicBezTo>
                  <a:pt x="48" y="105"/>
                  <a:pt x="85" y="115"/>
                  <a:pt x="127" y="130"/>
                </a:cubicBezTo>
                <a:cubicBezTo>
                  <a:pt x="246" y="122"/>
                  <a:pt x="251" y="146"/>
                  <a:pt x="302" y="71"/>
                </a:cubicBezTo>
                <a:cubicBezTo>
                  <a:pt x="194" y="0"/>
                  <a:pt x="272" y="37"/>
                  <a:pt x="43" y="46"/>
                </a:cubicBezTo>
                <a:cubicBezTo>
                  <a:pt x="35" y="52"/>
                  <a:pt x="25" y="56"/>
                  <a:pt x="18" y="63"/>
                </a:cubicBezTo>
                <a:cubicBezTo>
                  <a:pt x="11" y="70"/>
                  <a:pt x="6" y="79"/>
                  <a:pt x="2" y="88"/>
                </a:cubicBezTo>
                <a:cubicBezTo>
                  <a:pt x="0" y="91"/>
                  <a:pt x="7" y="83"/>
                  <a:pt x="10" y="8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5" name="Freeform 14">
            <a:extLst>
              <a:ext uri="{FF2B5EF4-FFF2-40B4-BE49-F238E27FC236}">
                <a16:creationId xmlns:a16="http://schemas.microsoft.com/office/drawing/2014/main" id="{AB322276-F362-4282-9A2A-F20BC817E4E2}"/>
              </a:ext>
            </a:extLst>
          </p:cNvPr>
          <p:cNvSpPr>
            <a:spLocks/>
          </p:cNvSpPr>
          <p:nvPr/>
        </p:nvSpPr>
        <p:spPr bwMode="auto">
          <a:xfrm>
            <a:off x="3881554" y="1012983"/>
            <a:ext cx="1092300" cy="431257"/>
          </a:xfrm>
          <a:custGeom>
            <a:avLst/>
            <a:gdLst>
              <a:gd name="T0" fmla="*/ 2147483647 w 911"/>
              <a:gd name="T1" fmla="*/ 2147483647 h 362"/>
              <a:gd name="T2" fmla="*/ 2147483647 w 911"/>
              <a:gd name="T3" fmla="*/ 2147483647 h 362"/>
              <a:gd name="T4" fmla="*/ 2147483647 w 911"/>
              <a:gd name="T5" fmla="*/ 2147483647 h 362"/>
              <a:gd name="T6" fmla="*/ 2147483647 w 911"/>
              <a:gd name="T7" fmla="*/ 2147483647 h 362"/>
              <a:gd name="T8" fmla="*/ 2147483647 w 911"/>
              <a:gd name="T9" fmla="*/ 2147483647 h 362"/>
              <a:gd name="T10" fmla="*/ 2147483647 w 911"/>
              <a:gd name="T11" fmla="*/ 2147483647 h 362"/>
              <a:gd name="T12" fmla="*/ 2147483647 w 911"/>
              <a:gd name="T13" fmla="*/ 2147483647 h 362"/>
              <a:gd name="T14" fmla="*/ 2147483647 w 911"/>
              <a:gd name="T15" fmla="*/ 2147483647 h 362"/>
              <a:gd name="T16" fmla="*/ 2147483647 w 911"/>
              <a:gd name="T17" fmla="*/ 2147483647 h 362"/>
              <a:gd name="T18" fmla="*/ 2147483647 w 911"/>
              <a:gd name="T19" fmla="*/ 2147483647 h 362"/>
              <a:gd name="T20" fmla="*/ 2147483647 w 911"/>
              <a:gd name="T21" fmla="*/ 2147483647 h 362"/>
              <a:gd name="T22" fmla="*/ 2147483647 w 911"/>
              <a:gd name="T23" fmla="*/ 2147483647 h 362"/>
              <a:gd name="T24" fmla="*/ 2147483647 w 911"/>
              <a:gd name="T25" fmla="*/ 2147483647 h 362"/>
              <a:gd name="T26" fmla="*/ 2147483647 w 911"/>
              <a:gd name="T27" fmla="*/ 2147483647 h 362"/>
              <a:gd name="T28" fmla="*/ 2147483647 w 911"/>
              <a:gd name="T29" fmla="*/ 2147483647 h 362"/>
              <a:gd name="T30" fmla="*/ 2147483647 w 911"/>
              <a:gd name="T31" fmla="*/ 2147483647 h 362"/>
              <a:gd name="T32" fmla="*/ 2147483647 w 911"/>
              <a:gd name="T33" fmla="*/ 2147483647 h 362"/>
              <a:gd name="T34" fmla="*/ 2147483647 w 911"/>
              <a:gd name="T35" fmla="*/ 2147483647 h 362"/>
              <a:gd name="T36" fmla="*/ 2147483647 w 911"/>
              <a:gd name="T37" fmla="*/ 2147483647 h 362"/>
              <a:gd name="T38" fmla="*/ 2147483647 w 911"/>
              <a:gd name="T39" fmla="*/ 2147483647 h 362"/>
              <a:gd name="T40" fmla="*/ 2147483647 w 911"/>
              <a:gd name="T41" fmla="*/ 2147483647 h 362"/>
              <a:gd name="T42" fmla="*/ 2147483647 w 911"/>
              <a:gd name="T43" fmla="*/ 2147483647 h 362"/>
              <a:gd name="T44" fmla="*/ 2147483647 w 911"/>
              <a:gd name="T45" fmla="*/ 2147483647 h 362"/>
              <a:gd name="T46" fmla="*/ 2147483647 w 911"/>
              <a:gd name="T47" fmla="*/ 2147483647 h 362"/>
              <a:gd name="T48" fmla="*/ 2147483647 w 911"/>
              <a:gd name="T49" fmla="*/ 2147483647 h 362"/>
              <a:gd name="T50" fmla="*/ 2147483647 w 911"/>
              <a:gd name="T51" fmla="*/ 2147483647 h 362"/>
              <a:gd name="T52" fmla="*/ 2147483647 w 911"/>
              <a:gd name="T53" fmla="*/ 2147483647 h 362"/>
              <a:gd name="T54" fmla="*/ 2147483647 w 911"/>
              <a:gd name="T55" fmla="*/ 2147483647 h 362"/>
              <a:gd name="T56" fmla="*/ 2147483647 w 911"/>
              <a:gd name="T57" fmla="*/ 2147483647 h 362"/>
              <a:gd name="T58" fmla="*/ 2147483647 w 911"/>
              <a:gd name="T59" fmla="*/ 2147483647 h 362"/>
              <a:gd name="T60" fmla="*/ 2147483647 w 911"/>
              <a:gd name="T61" fmla="*/ 2147483647 h 362"/>
              <a:gd name="T62" fmla="*/ 2147483647 w 911"/>
              <a:gd name="T63" fmla="*/ 2147483647 h 362"/>
              <a:gd name="T64" fmla="*/ 2147483647 w 911"/>
              <a:gd name="T65" fmla="*/ 2147483647 h 362"/>
              <a:gd name="T66" fmla="*/ 2147483647 w 911"/>
              <a:gd name="T67" fmla="*/ 2147483647 h 362"/>
              <a:gd name="T68" fmla="*/ 2147483647 w 911"/>
              <a:gd name="T69" fmla="*/ 2147483647 h 362"/>
              <a:gd name="T70" fmla="*/ 2147483647 w 911"/>
              <a:gd name="T71" fmla="*/ 2147483647 h 362"/>
              <a:gd name="T72" fmla="*/ 2147483647 w 911"/>
              <a:gd name="T73" fmla="*/ 2147483647 h 362"/>
              <a:gd name="T74" fmla="*/ 2147483647 w 911"/>
              <a:gd name="T75" fmla="*/ 2147483647 h 362"/>
              <a:gd name="T76" fmla="*/ 2147483647 w 911"/>
              <a:gd name="T77" fmla="*/ 2147483647 h 362"/>
              <a:gd name="T78" fmla="*/ 2147483647 w 911"/>
              <a:gd name="T79" fmla="*/ 2147483647 h 362"/>
              <a:gd name="T80" fmla="*/ 2147483647 w 911"/>
              <a:gd name="T81" fmla="*/ 2147483647 h 362"/>
              <a:gd name="T82" fmla="*/ 2147483647 w 911"/>
              <a:gd name="T83" fmla="*/ 2147483647 h 362"/>
              <a:gd name="T84" fmla="*/ 2147483647 w 911"/>
              <a:gd name="T85" fmla="*/ 2147483647 h 362"/>
              <a:gd name="T86" fmla="*/ 2147483647 w 911"/>
              <a:gd name="T87" fmla="*/ 2147483647 h 362"/>
              <a:gd name="T88" fmla="*/ 2147483647 w 911"/>
              <a:gd name="T89" fmla="*/ 2147483647 h 362"/>
              <a:gd name="T90" fmla="*/ 2147483647 w 911"/>
              <a:gd name="T91" fmla="*/ 2147483647 h 362"/>
              <a:gd name="T92" fmla="*/ 2147483647 w 911"/>
              <a:gd name="T93" fmla="*/ 2147483647 h 362"/>
              <a:gd name="T94" fmla="*/ 2147483647 w 911"/>
              <a:gd name="T95" fmla="*/ 2147483647 h 362"/>
              <a:gd name="T96" fmla="*/ 2147483647 w 911"/>
              <a:gd name="T97" fmla="*/ 2147483647 h 362"/>
              <a:gd name="T98" fmla="*/ 2147483647 w 911"/>
              <a:gd name="T99" fmla="*/ 2147483647 h 362"/>
              <a:gd name="T100" fmla="*/ 2147483647 w 911"/>
              <a:gd name="T101" fmla="*/ 2147483647 h 3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1"/>
              <a:gd name="T154" fmla="*/ 0 h 362"/>
              <a:gd name="T155" fmla="*/ 911 w 911"/>
              <a:gd name="T156" fmla="*/ 362 h 3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1" h="362">
                <a:moveTo>
                  <a:pt x="192" y="203"/>
                </a:moveTo>
                <a:cubicBezTo>
                  <a:pt x="145" y="206"/>
                  <a:pt x="97" y="206"/>
                  <a:pt x="50" y="211"/>
                </a:cubicBezTo>
                <a:cubicBezTo>
                  <a:pt x="41" y="212"/>
                  <a:pt x="33" y="216"/>
                  <a:pt x="25" y="220"/>
                </a:cubicBezTo>
                <a:cubicBezTo>
                  <a:pt x="16" y="224"/>
                  <a:pt x="0" y="246"/>
                  <a:pt x="0" y="236"/>
                </a:cubicBezTo>
                <a:cubicBezTo>
                  <a:pt x="0" y="211"/>
                  <a:pt x="69" y="197"/>
                  <a:pt x="75" y="195"/>
                </a:cubicBezTo>
                <a:cubicBezTo>
                  <a:pt x="132" y="177"/>
                  <a:pt x="181" y="161"/>
                  <a:pt x="242" y="153"/>
                </a:cubicBezTo>
                <a:cubicBezTo>
                  <a:pt x="177" y="129"/>
                  <a:pt x="133" y="140"/>
                  <a:pt x="309" y="128"/>
                </a:cubicBezTo>
                <a:cubicBezTo>
                  <a:pt x="232" y="89"/>
                  <a:pt x="266" y="100"/>
                  <a:pt x="209" y="86"/>
                </a:cubicBezTo>
                <a:cubicBezTo>
                  <a:pt x="159" y="13"/>
                  <a:pt x="69" y="13"/>
                  <a:pt x="250" y="28"/>
                </a:cubicBezTo>
                <a:cubicBezTo>
                  <a:pt x="286" y="40"/>
                  <a:pt x="322" y="46"/>
                  <a:pt x="359" y="53"/>
                </a:cubicBezTo>
                <a:cubicBezTo>
                  <a:pt x="384" y="44"/>
                  <a:pt x="434" y="28"/>
                  <a:pt x="434" y="28"/>
                </a:cubicBezTo>
                <a:cubicBezTo>
                  <a:pt x="449" y="75"/>
                  <a:pt x="463" y="48"/>
                  <a:pt x="501" y="36"/>
                </a:cubicBezTo>
                <a:cubicBezTo>
                  <a:pt x="554" y="0"/>
                  <a:pt x="511" y="39"/>
                  <a:pt x="501" y="69"/>
                </a:cubicBezTo>
                <a:cubicBezTo>
                  <a:pt x="640" y="80"/>
                  <a:pt x="586" y="79"/>
                  <a:pt x="676" y="103"/>
                </a:cubicBezTo>
                <a:cubicBezTo>
                  <a:pt x="714" y="127"/>
                  <a:pt x="753" y="127"/>
                  <a:pt x="793" y="144"/>
                </a:cubicBezTo>
                <a:cubicBezTo>
                  <a:pt x="831" y="160"/>
                  <a:pt x="862" y="173"/>
                  <a:pt x="902" y="186"/>
                </a:cubicBezTo>
                <a:cubicBezTo>
                  <a:pt x="911" y="189"/>
                  <a:pt x="886" y="175"/>
                  <a:pt x="877" y="170"/>
                </a:cubicBezTo>
                <a:cubicBezTo>
                  <a:pt x="866" y="164"/>
                  <a:pt x="855" y="158"/>
                  <a:pt x="843" y="153"/>
                </a:cubicBezTo>
                <a:cubicBezTo>
                  <a:pt x="818" y="142"/>
                  <a:pt x="794" y="128"/>
                  <a:pt x="768" y="119"/>
                </a:cubicBezTo>
                <a:cubicBezTo>
                  <a:pt x="696" y="122"/>
                  <a:pt x="623" y="122"/>
                  <a:pt x="551" y="128"/>
                </a:cubicBezTo>
                <a:cubicBezTo>
                  <a:pt x="533" y="130"/>
                  <a:pt x="677" y="155"/>
                  <a:pt x="534" y="128"/>
                </a:cubicBezTo>
                <a:cubicBezTo>
                  <a:pt x="459" y="131"/>
                  <a:pt x="383" y="125"/>
                  <a:pt x="309" y="136"/>
                </a:cubicBezTo>
                <a:cubicBezTo>
                  <a:pt x="300" y="137"/>
                  <a:pt x="309" y="157"/>
                  <a:pt x="317" y="161"/>
                </a:cubicBezTo>
                <a:cubicBezTo>
                  <a:pt x="338" y="170"/>
                  <a:pt x="362" y="167"/>
                  <a:pt x="384" y="170"/>
                </a:cubicBezTo>
                <a:cubicBezTo>
                  <a:pt x="482" y="201"/>
                  <a:pt x="365" y="161"/>
                  <a:pt x="200" y="186"/>
                </a:cubicBezTo>
                <a:cubicBezTo>
                  <a:pt x="191" y="187"/>
                  <a:pt x="183" y="211"/>
                  <a:pt x="192" y="211"/>
                </a:cubicBezTo>
                <a:cubicBezTo>
                  <a:pt x="301" y="217"/>
                  <a:pt x="409" y="206"/>
                  <a:pt x="518" y="203"/>
                </a:cubicBezTo>
                <a:cubicBezTo>
                  <a:pt x="484" y="179"/>
                  <a:pt x="425" y="124"/>
                  <a:pt x="384" y="111"/>
                </a:cubicBezTo>
                <a:cubicBezTo>
                  <a:pt x="376" y="105"/>
                  <a:pt x="368" y="99"/>
                  <a:pt x="359" y="94"/>
                </a:cubicBezTo>
                <a:cubicBezTo>
                  <a:pt x="351" y="90"/>
                  <a:pt x="334" y="77"/>
                  <a:pt x="334" y="86"/>
                </a:cubicBezTo>
                <a:cubicBezTo>
                  <a:pt x="334" y="96"/>
                  <a:pt x="366" y="110"/>
                  <a:pt x="359" y="103"/>
                </a:cubicBezTo>
                <a:cubicBezTo>
                  <a:pt x="329" y="73"/>
                  <a:pt x="290" y="49"/>
                  <a:pt x="250" y="36"/>
                </a:cubicBezTo>
                <a:cubicBezTo>
                  <a:pt x="236" y="39"/>
                  <a:pt x="214" y="31"/>
                  <a:pt x="209" y="44"/>
                </a:cubicBezTo>
                <a:cubicBezTo>
                  <a:pt x="204" y="57"/>
                  <a:pt x="224" y="68"/>
                  <a:pt x="234" y="78"/>
                </a:cubicBezTo>
                <a:cubicBezTo>
                  <a:pt x="261" y="105"/>
                  <a:pt x="307" y="115"/>
                  <a:pt x="342" y="128"/>
                </a:cubicBezTo>
                <a:cubicBezTo>
                  <a:pt x="330" y="91"/>
                  <a:pt x="298" y="84"/>
                  <a:pt x="267" y="61"/>
                </a:cubicBezTo>
                <a:cubicBezTo>
                  <a:pt x="256" y="64"/>
                  <a:pt x="237" y="58"/>
                  <a:pt x="234" y="69"/>
                </a:cubicBezTo>
                <a:cubicBezTo>
                  <a:pt x="231" y="80"/>
                  <a:pt x="280" y="93"/>
                  <a:pt x="284" y="94"/>
                </a:cubicBezTo>
                <a:cubicBezTo>
                  <a:pt x="586" y="81"/>
                  <a:pt x="464" y="41"/>
                  <a:pt x="434" y="136"/>
                </a:cubicBezTo>
                <a:cubicBezTo>
                  <a:pt x="487" y="140"/>
                  <a:pt x="564" y="158"/>
                  <a:pt x="618" y="144"/>
                </a:cubicBezTo>
                <a:cubicBezTo>
                  <a:pt x="577" y="114"/>
                  <a:pt x="571" y="114"/>
                  <a:pt x="609" y="128"/>
                </a:cubicBezTo>
                <a:cubicBezTo>
                  <a:pt x="584" y="144"/>
                  <a:pt x="562" y="152"/>
                  <a:pt x="534" y="161"/>
                </a:cubicBezTo>
                <a:cubicBezTo>
                  <a:pt x="520" y="205"/>
                  <a:pt x="523" y="362"/>
                  <a:pt x="543" y="195"/>
                </a:cubicBezTo>
                <a:cubicBezTo>
                  <a:pt x="574" y="226"/>
                  <a:pt x="592" y="230"/>
                  <a:pt x="626" y="253"/>
                </a:cubicBezTo>
                <a:cubicBezTo>
                  <a:pt x="615" y="220"/>
                  <a:pt x="590" y="207"/>
                  <a:pt x="568" y="178"/>
                </a:cubicBezTo>
                <a:cubicBezTo>
                  <a:pt x="496" y="195"/>
                  <a:pt x="422" y="188"/>
                  <a:pt x="351" y="211"/>
                </a:cubicBezTo>
                <a:cubicBezTo>
                  <a:pt x="348" y="222"/>
                  <a:pt x="334" y="237"/>
                  <a:pt x="342" y="245"/>
                </a:cubicBezTo>
                <a:cubicBezTo>
                  <a:pt x="380" y="284"/>
                  <a:pt x="416" y="228"/>
                  <a:pt x="442" y="211"/>
                </a:cubicBezTo>
                <a:cubicBezTo>
                  <a:pt x="434" y="206"/>
                  <a:pt x="427" y="195"/>
                  <a:pt x="417" y="195"/>
                </a:cubicBezTo>
                <a:cubicBezTo>
                  <a:pt x="402" y="195"/>
                  <a:pt x="362" y="208"/>
                  <a:pt x="376" y="211"/>
                </a:cubicBezTo>
                <a:cubicBezTo>
                  <a:pt x="400" y="217"/>
                  <a:pt x="426" y="206"/>
                  <a:pt x="451" y="203"/>
                </a:cubicBezTo>
                <a:cubicBezTo>
                  <a:pt x="459" y="195"/>
                  <a:pt x="486" y="185"/>
                  <a:pt x="476" y="178"/>
                </a:cubicBezTo>
                <a:cubicBezTo>
                  <a:pt x="449" y="160"/>
                  <a:pt x="389" y="212"/>
                  <a:pt x="376" y="220"/>
                </a:cubicBezTo>
                <a:cubicBezTo>
                  <a:pt x="368" y="225"/>
                  <a:pt x="351" y="236"/>
                  <a:pt x="351" y="236"/>
                </a:cubicBezTo>
                <a:cubicBezTo>
                  <a:pt x="332" y="288"/>
                  <a:pt x="366" y="270"/>
                  <a:pt x="401" y="261"/>
                </a:cubicBezTo>
                <a:cubicBezTo>
                  <a:pt x="457" y="205"/>
                  <a:pt x="429" y="218"/>
                  <a:pt x="476" y="203"/>
                </a:cubicBezTo>
                <a:cubicBezTo>
                  <a:pt x="545" y="134"/>
                  <a:pt x="429" y="175"/>
                  <a:pt x="376" y="161"/>
                </a:cubicBezTo>
                <a:cubicBezTo>
                  <a:pt x="315" y="164"/>
                  <a:pt x="253" y="163"/>
                  <a:pt x="192" y="170"/>
                </a:cubicBezTo>
                <a:cubicBezTo>
                  <a:pt x="182" y="171"/>
                  <a:pt x="167" y="176"/>
                  <a:pt x="167" y="186"/>
                </a:cubicBezTo>
                <a:cubicBezTo>
                  <a:pt x="167" y="196"/>
                  <a:pt x="184" y="197"/>
                  <a:pt x="192" y="203"/>
                </a:cubicBezTo>
                <a:cubicBezTo>
                  <a:pt x="423" y="192"/>
                  <a:pt x="321" y="218"/>
                  <a:pt x="442" y="136"/>
                </a:cubicBezTo>
                <a:cubicBezTo>
                  <a:pt x="453" y="120"/>
                  <a:pt x="502" y="62"/>
                  <a:pt x="442" y="103"/>
                </a:cubicBezTo>
                <a:cubicBezTo>
                  <a:pt x="423" y="133"/>
                  <a:pt x="409" y="141"/>
                  <a:pt x="376" y="153"/>
                </a:cubicBezTo>
                <a:cubicBezTo>
                  <a:pt x="398" y="119"/>
                  <a:pt x="400" y="106"/>
                  <a:pt x="442" y="119"/>
                </a:cubicBezTo>
                <a:cubicBezTo>
                  <a:pt x="557" y="97"/>
                  <a:pt x="431" y="108"/>
                  <a:pt x="501" y="136"/>
                </a:cubicBezTo>
                <a:cubicBezTo>
                  <a:pt x="509" y="139"/>
                  <a:pt x="517" y="129"/>
                  <a:pt x="526" y="128"/>
                </a:cubicBezTo>
                <a:cubicBezTo>
                  <a:pt x="565" y="123"/>
                  <a:pt x="604" y="122"/>
                  <a:pt x="643" y="119"/>
                </a:cubicBezTo>
                <a:cubicBezTo>
                  <a:pt x="580" y="99"/>
                  <a:pt x="576" y="107"/>
                  <a:pt x="634" y="94"/>
                </a:cubicBezTo>
                <a:cubicBezTo>
                  <a:pt x="544" y="65"/>
                  <a:pt x="630" y="65"/>
                  <a:pt x="484" y="78"/>
                </a:cubicBezTo>
                <a:cubicBezTo>
                  <a:pt x="476" y="81"/>
                  <a:pt x="450" y="85"/>
                  <a:pt x="459" y="86"/>
                </a:cubicBezTo>
                <a:cubicBezTo>
                  <a:pt x="566" y="102"/>
                  <a:pt x="672" y="85"/>
                  <a:pt x="509" y="103"/>
                </a:cubicBezTo>
                <a:cubicBezTo>
                  <a:pt x="501" y="106"/>
                  <a:pt x="476" y="108"/>
                  <a:pt x="484" y="111"/>
                </a:cubicBezTo>
                <a:cubicBezTo>
                  <a:pt x="513" y="122"/>
                  <a:pt x="576" y="128"/>
                  <a:pt x="576" y="128"/>
                </a:cubicBezTo>
                <a:cubicBezTo>
                  <a:pt x="547" y="99"/>
                  <a:pt x="532" y="96"/>
                  <a:pt x="493" y="86"/>
                </a:cubicBezTo>
                <a:cubicBezTo>
                  <a:pt x="487" y="78"/>
                  <a:pt x="474" y="71"/>
                  <a:pt x="476" y="61"/>
                </a:cubicBezTo>
                <a:cubicBezTo>
                  <a:pt x="478" y="52"/>
                  <a:pt x="495" y="47"/>
                  <a:pt x="501" y="53"/>
                </a:cubicBezTo>
                <a:cubicBezTo>
                  <a:pt x="513" y="65"/>
                  <a:pt x="467" y="98"/>
                  <a:pt x="484" y="103"/>
                </a:cubicBezTo>
                <a:cubicBezTo>
                  <a:pt x="496" y="107"/>
                  <a:pt x="506" y="90"/>
                  <a:pt x="518" y="86"/>
                </a:cubicBezTo>
                <a:cubicBezTo>
                  <a:pt x="544" y="76"/>
                  <a:pt x="574" y="70"/>
                  <a:pt x="601" y="61"/>
                </a:cubicBezTo>
                <a:cubicBezTo>
                  <a:pt x="564" y="49"/>
                  <a:pt x="551" y="41"/>
                  <a:pt x="501" y="61"/>
                </a:cubicBezTo>
                <a:cubicBezTo>
                  <a:pt x="493" y="64"/>
                  <a:pt x="499" y="79"/>
                  <a:pt x="493" y="86"/>
                </a:cubicBezTo>
                <a:cubicBezTo>
                  <a:pt x="481" y="101"/>
                  <a:pt x="459" y="106"/>
                  <a:pt x="442" y="111"/>
                </a:cubicBezTo>
                <a:cubicBezTo>
                  <a:pt x="407" y="100"/>
                  <a:pt x="397" y="89"/>
                  <a:pt x="409" y="53"/>
                </a:cubicBezTo>
                <a:cubicBezTo>
                  <a:pt x="417" y="58"/>
                  <a:pt x="427" y="62"/>
                  <a:pt x="434" y="69"/>
                </a:cubicBezTo>
                <a:cubicBezTo>
                  <a:pt x="441" y="76"/>
                  <a:pt x="461" y="94"/>
                  <a:pt x="451" y="94"/>
                </a:cubicBezTo>
                <a:cubicBezTo>
                  <a:pt x="439" y="94"/>
                  <a:pt x="435" y="76"/>
                  <a:pt x="426" y="69"/>
                </a:cubicBezTo>
                <a:cubicBezTo>
                  <a:pt x="418" y="63"/>
                  <a:pt x="409" y="58"/>
                  <a:pt x="401" y="53"/>
                </a:cubicBezTo>
                <a:cubicBezTo>
                  <a:pt x="395" y="61"/>
                  <a:pt x="384" y="68"/>
                  <a:pt x="384" y="78"/>
                </a:cubicBezTo>
                <a:cubicBezTo>
                  <a:pt x="384" y="88"/>
                  <a:pt x="406" y="94"/>
                  <a:pt x="401" y="103"/>
                </a:cubicBezTo>
                <a:cubicBezTo>
                  <a:pt x="397" y="111"/>
                  <a:pt x="384" y="97"/>
                  <a:pt x="376" y="94"/>
                </a:cubicBezTo>
                <a:cubicBezTo>
                  <a:pt x="368" y="91"/>
                  <a:pt x="359" y="89"/>
                  <a:pt x="351" y="86"/>
                </a:cubicBezTo>
                <a:cubicBezTo>
                  <a:pt x="357" y="90"/>
                  <a:pt x="400" y="130"/>
                  <a:pt x="417" y="119"/>
                </a:cubicBezTo>
                <a:cubicBezTo>
                  <a:pt x="424" y="114"/>
                  <a:pt x="415" y="100"/>
                  <a:pt x="409" y="94"/>
                </a:cubicBezTo>
                <a:cubicBezTo>
                  <a:pt x="403" y="88"/>
                  <a:pt x="392" y="89"/>
                  <a:pt x="384" y="86"/>
                </a:cubicBezTo>
                <a:cubicBezTo>
                  <a:pt x="378" y="94"/>
                  <a:pt x="375" y="117"/>
                  <a:pt x="367" y="111"/>
                </a:cubicBezTo>
                <a:cubicBezTo>
                  <a:pt x="353" y="100"/>
                  <a:pt x="351" y="61"/>
                  <a:pt x="351" y="61"/>
                </a:cubicBezTo>
                <a:cubicBezTo>
                  <a:pt x="351" y="61"/>
                  <a:pt x="327" y="121"/>
                  <a:pt x="309" y="111"/>
                </a:cubicBezTo>
                <a:cubicBezTo>
                  <a:pt x="291" y="101"/>
                  <a:pt x="275" y="61"/>
                  <a:pt x="275" y="61"/>
                </a:cubicBezTo>
                <a:cubicBezTo>
                  <a:pt x="270" y="69"/>
                  <a:pt x="269" y="86"/>
                  <a:pt x="259" y="86"/>
                </a:cubicBezTo>
                <a:cubicBezTo>
                  <a:pt x="249" y="86"/>
                  <a:pt x="248" y="69"/>
                  <a:pt x="242" y="61"/>
                </a:cubicBezTo>
                <a:cubicBezTo>
                  <a:pt x="237" y="54"/>
                  <a:pt x="259" y="66"/>
                  <a:pt x="267" y="69"/>
                </a:cubicBezTo>
                <a:cubicBezTo>
                  <a:pt x="279" y="74"/>
                  <a:pt x="289" y="81"/>
                  <a:pt x="301" y="86"/>
                </a:cubicBezTo>
                <a:cubicBezTo>
                  <a:pt x="309" y="89"/>
                  <a:pt x="318" y="91"/>
                  <a:pt x="326" y="94"/>
                </a:cubicBezTo>
                <a:cubicBezTo>
                  <a:pt x="291" y="190"/>
                  <a:pt x="19" y="112"/>
                  <a:pt x="167" y="136"/>
                </a:cubicBezTo>
                <a:cubicBezTo>
                  <a:pt x="186" y="139"/>
                  <a:pt x="206" y="141"/>
                  <a:pt x="225" y="144"/>
                </a:cubicBezTo>
                <a:cubicBezTo>
                  <a:pt x="172" y="230"/>
                  <a:pt x="192" y="182"/>
                  <a:pt x="426" y="161"/>
                </a:cubicBezTo>
                <a:cubicBezTo>
                  <a:pt x="435" y="160"/>
                  <a:pt x="409" y="155"/>
                  <a:pt x="401" y="153"/>
                </a:cubicBezTo>
                <a:cubicBezTo>
                  <a:pt x="390" y="150"/>
                  <a:pt x="378" y="147"/>
                  <a:pt x="367" y="144"/>
                </a:cubicBezTo>
                <a:cubicBezTo>
                  <a:pt x="359" y="139"/>
                  <a:pt x="352" y="126"/>
                  <a:pt x="342" y="128"/>
                </a:cubicBezTo>
                <a:cubicBezTo>
                  <a:pt x="332" y="130"/>
                  <a:pt x="330" y="144"/>
                  <a:pt x="326" y="153"/>
                </a:cubicBezTo>
                <a:cubicBezTo>
                  <a:pt x="322" y="161"/>
                  <a:pt x="309" y="174"/>
                  <a:pt x="317" y="178"/>
                </a:cubicBezTo>
                <a:cubicBezTo>
                  <a:pt x="330" y="185"/>
                  <a:pt x="345" y="173"/>
                  <a:pt x="359" y="170"/>
                </a:cubicBezTo>
                <a:cubicBezTo>
                  <a:pt x="374" y="154"/>
                  <a:pt x="394" y="144"/>
                  <a:pt x="409" y="128"/>
                </a:cubicBezTo>
                <a:cubicBezTo>
                  <a:pt x="425" y="110"/>
                  <a:pt x="451" y="69"/>
                  <a:pt x="451" y="69"/>
                </a:cubicBezTo>
                <a:cubicBezTo>
                  <a:pt x="463" y="108"/>
                  <a:pt x="473" y="99"/>
                  <a:pt x="509" y="111"/>
                </a:cubicBezTo>
                <a:cubicBezTo>
                  <a:pt x="512" y="125"/>
                  <a:pt x="507" y="144"/>
                  <a:pt x="518" y="153"/>
                </a:cubicBezTo>
                <a:cubicBezTo>
                  <a:pt x="527" y="160"/>
                  <a:pt x="540" y="147"/>
                  <a:pt x="551" y="144"/>
                </a:cubicBezTo>
                <a:cubicBezTo>
                  <a:pt x="559" y="142"/>
                  <a:pt x="585" y="136"/>
                  <a:pt x="576" y="136"/>
                </a:cubicBezTo>
                <a:cubicBezTo>
                  <a:pt x="565" y="136"/>
                  <a:pt x="554" y="141"/>
                  <a:pt x="543" y="144"/>
                </a:cubicBezTo>
                <a:cubicBezTo>
                  <a:pt x="531" y="150"/>
                  <a:pt x="489" y="172"/>
                  <a:pt x="484" y="170"/>
                </a:cubicBezTo>
                <a:cubicBezTo>
                  <a:pt x="476" y="166"/>
                  <a:pt x="479" y="153"/>
                  <a:pt x="476" y="144"/>
                </a:cubicBezTo>
                <a:cubicBezTo>
                  <a:pt x="456" y="147"/>
                  <a:pt x="436" y="148"/>
                  <a:pt x="417" y="153"/>
                </a:cubicBezTo>
                <a:cubicBezTo>
                  <a:pt x="405" y="156"/>
                  <a:pt x="394" y="177"/>
                  <a:pt x="384" y="170"/>
                </a:cubicBezTo>
                <a:cubicBezTo>
                  <a:pt x="374" y="163"/>
                  <a:pt x="398" y="146"/>
                  <a:pt x="392" y="136"/>
                </a:cubicBezTo>
                <a:cubicBezTo>
                  <a:pt x="387" y="129"/>
                  <a:pt x="375" y="142"/>
                  <a:pt x="367" y="144"/>
                </a:cubicBezTo>
                <a:cubicBezTo>
                  <a:pt x="353" y="147"/>
                  <a:pt x="340" y="150"/>
                  <a:pt x="326" y="153"/>
                </a:cubicBezTo>
                <a:cubicBezTo>
                  <a:pt x="319" y="164"/>
                  <a:pt x="302" y="195"/>
                  <a:pt x="284" y="195"/>
                </a:cubicBezTo>
                <a:cubicBezTo>
                  <a:pt x="269" y="195"/>
                  <a:pt x="256" y="183"/>
                  <a:pt x="242" y="178"/>
                </a:cubicBezTo>
                <a:cubicBezTo>
                  <a:pt x="215" y="168"/>
                  <a:pt x="186" y="162"/>
                  <a:pt x="159" y="153"/>
                </a:cubicBezTo>
                <a:cubicBezTo>
                  <a:pt x="148" y="156"/>
                  <a:pt x="116" y="154"/>
                  <a:pt x="125" y="161"/>
                </a:cubicBezTo>
                <a:cubicBezTo>
                  <a:pt x="152" y="181"/>
                  <a:pt x="288" y="185"/>
                  <a:pt x="301" y="186"/>
                </a:cubicBezTo>
                <a:cubicBezTo>
                  <a:pt x="323" y="183"/>
                  <a:pt x="350" y="192"/>
                  <a:pt x="367" y="178"/>
                </a:cubicBezTo>
                <a:cubicBezTo>
                  <a:pt x="377" y="170"/>
                  <a:pt x="358" y="154"/>
                  <a:pt x="351" y="144"/>
                </a:cubicBezTo>
                <a:cubicBezTo>
                  <a:pt x="333" y="120"/>
                  <a:pt x="315" y="110"/>
                  <a:pt x="292" y="94"/>
                </a:cubicBezTo>
                <a:cubicBezTo>
                  <a:pt x="289" y="83"/>
                  <a:pt x="275" y="68"/>
                  <a:pt x="284" y="61"/>
                </a:cubicBezTo>
                <a:cubicBezTo>
                  <a:pt x="290" y="56"/>
                  <a:pt x="371" y="82"/>
                  <a:pt x="384" y="86"/>
                </a:cubicBezTo>
                <a:cubicBezTo>
                  <a:pt x="441" y="68"/>
                  <a:pt x="384" y="95"/>
                  <a:pt x="392" y="44"/>
                </a:cubicBezTo>
                <a:cubicBezTo>
                  <a:pt x="394" y="34"/>
                  <a:pt x="409" y="33"/>
                  <a:pt x="417" y="28"/>
                </a:cubicBezTo>
                <a:cubicBezTo>
                  <a:pt x="460" y="91"/>
                  <a:pt x="402" y="23"/>
                  <a:pt x="467" y="44"/>
                </a:cubicBezTo>
                <a:cubicBezTo>
                  <a:pt x="477" y="47"/>
                  <a:pt x="478" y="61"/>
                  <a:pt x="484" y="69"/>
                </a:cubicBezTo>
                <a:cubicBezTo>
                  <a:pt x="464" y="132"/>
                  <a:pt x="448" y="62"/>
                  <a:pt x="401" y="53"/>
                </a:cubicBezTo>
                <a:cubicBezTo>
                  <a:pt x="365" y="46"/>
                  <a:pt x="292" y="36"/>
                  <a:pt x="292" y="36"/>
                </a:cubicBezTo>
                <a:cubicBezTo>
                  <a:pt x="275" y="39"/>
                  <a:pt x="251" y="30"/>
                  <a:pt x="242" y="44"/>
                </a:cubicBezTo>
                <a:cubicBezTo>
                  <a:pt x="235" y="54"/>
                  <a:pt x="263" y="57"/>
                  <a:pt x="275" y="61"/>
                </a:cubicBezTo>
                <a:cubicBezTo>
                  <a:pt x="286" y="65"/>
                  <a:pt x="298" y="66"/>
                  <a:pt x="309" y="69"/>
                </a:cubicBezTo>
                <a:cubicBezTo>
                  <a:pt x="347" y="95"/>
                  <a:pt x="343" y="100"/>
                  <a:pt x="409" y="78"/>
                </a:cubicBezTo>
                <a:cubicBezTo>
                  <a:pt x="417" y="75"/>
                  <a:pt x="392" y="73"/>
                  <a:pt x="384" y="69"/>
                </a:cubicBezTo>
                <a:cubicBezTo>
                  <a:pt x="351" y="55"/>
                  <a:pt x="354" y="55"/>
                  <a:pt x="326" y="36"/>
                </a:cubicBezTo>
                <a:cubicBezTo>
                  <a:pt x="320" y="44"/>
                  <a:pt x="307" y="51"/>
                  <a:pt x="309" y="61"/>
                </a:cubicBezTo>
                <a:cubicBezTo>
                  <a:pt x="311" y="70"/>
                  <a:pt x="326" y="65"/>
                  <a:pt x="334" y="69"/>
                </a:cubicBezTo>
                <a:cubicBezTo>
                  <a:pt x="343" y="74"/>
                  <a:pt x="350" y="81"/>
                  <a:pt x="359" y="86"/>
                </a:cubicBezTo>
                <a:cubicBezTo>
                  <a:pt x="407" y="110"/>
                  <a:pt x="456" y="123"/>
                  <a:pt x="501" y="153"/>
                </a:cubicBezTo>
                <a:cubicBezTo>
                  <a:pt x="509" y="147"/>
                  <a:pt x="526" y="136"/>
                  <a:pt x="526"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6" name="Freeform 15">
            <a:extLst>
              <a:ext uri="{FF2B5EF4-FFF2-40B4-BE49-F238E27FC236}">
                <a16:creationId xmlns:a16="http://schemas.microsoft.com/office/drawing/2014/main" id="{457817E3-EFA1-427B-8E80-1400D3137B1F}"/>
              </a:ext>
            </a:extLst>
          </p:cNvPr>
          <p:cNvSpPr>
            <a:spLocks/>
          </p:cNvSpPr>
          <p:nvPr/>
        </p:nvSpPr>
        <p:spPr bwMode="auto">
          <a:xfrm>
            <a:off x="4402112" y="1019517"/>
            <a:ext cx="495510" cy="319086"/>
          </a:xfrm>
          <a:custGeom>
            <a:avLst/>
            <a:gdLst>
              <a:gd name="T0" fmla="*/ 2147483647 w 414"/>
              <a:gd name="T1" fmla="*/ 2147483647 h 268"/>
              <a:gd name="T2" fmla="*/ 2147483647 w 414"/>
              <a:gd name="T3" fmla="*/ 2147483647 h 268"/>
              <a:gd name="T4" fmla="*/ 2147483647 w 414"/>
              <a:gd name="T5" fmla="*/ 2147483647 h 268"/>
              <a:gd name="T6" fmla="*/ 2147483647 w 414"/>
              <a:gd name="T7" fmla="*/ 2147483647 h 268"/>
              <a:gd name="T8" fmla="*/ 2147483647 w 414"/>
              <a:gd name="T9" fmla="*/ 2147483647 h 268"/>
              <a:gd name="T10" fmla="*/ 2147483647 w 414"/>
              <a:gd name="T11" fmla="*/ 2147483647 h 268"/>
              <a:gd name="T12" fmla="*/ 2147483647 w 414"/>
              <a:gd name="T13" fmla="*/ 2147483647 h 268"/>
              <a:gd name="T14" fmla="*/ 2147483647 w 414"/>
              <a:gd name="T15" fmla="*/ 2147483647 h 268"/>
              <a:gd name="T16" fmla="*/ 2147483647 w 414"/>
              <a:gd name="T17" fmla="*/ 2147483647 h 268"/>
              <a:gd name="T18" fmla="*/ 2147483647 w 414"/>
              <a:gd name="T19" fmla="*/ 2147483647 h 268"/>
              <a:gd name="T20" fmla="*/ 2147483647 w 414"/>
              <a:gd name="T21" fmla="*/ 2147483647 h 268"/>
              <a:gd name="T22" fmla="*/ 2147483647 w 414"/>
              <a:gd name="T23" fmla="*/ 2147483647 h 268"/>
              <a:gd name="T24" fmla="*/ 2147483647 w 414"/>
              <a:gd name="T25" fmla="*/ 2147483647 h 268"/>
              <a:gd name="T26" fmla="*/ 2147483647 w 414"/>
              <a:gd name="T27" fmla="*/ 2147483647 h 268"/>
              <a:gd name="T28" fmla="*/ 2147483647 w 414"/>
              <a:gd name="T29" fmla="*/ 2147483647 h 268"/>
              <a:gd name="T30" fmla="*/ 2147483647 w 414"/>
              <a:gd name="T31" fmla="*/ 2147483647 h 268"/>
              <a:gd name="T32" fmla="*/ 2147483647 w 414"/>
              <a:gd name="T33" fmla="*/ 2147483647 h 268"/>
              <a:gd name="T34" fmla="*/ 2147483647 w 414"/>
              <a:gd name="T35" fmla="*/ 2147483647 h 268"/>
              <a:gd name="T36" fmla="*/ 2147483647 w 414"/>
              <a:gd name="T37" fmla="*/ 2147483647 h 268"/>
              <a:gd name="T38" fmla="*/ 2147483647 w 414"/>
              <a:gd name="T39" fmla="*/ 2147483647 h 268"/>
              <a:gd name="T40" fmla="*/ 2147483647 w 414"/>
              <a:gd name="T41" fmla="*/ 2147483647 h 268"/>
              <a:gd name="T42" fmla="*/ 2147483647 w 414"/>
              <a:gd name="T43" fmla="*/ 2147483647 h 268"/>
              <a:gd name="T44" fmla="*/ 2147483647 w 414"/>
              <a:gd name="T45" fmla="*/ 2147483647 h 268"/>
              <a:gd name="T46" fmla="*/ 2147483647 w 414"/>
              <a:gd name="T47" fmla="*/ 2147483647 h 268"/>
              <a:gd name="T48" fmla="*/ 2147483647 w 414"/>
              <a:gd name="T49" fmla="*/ 2147483647 h 268"/>
              <a:gd name="T50" fmla="*/ 2147483647 w 414"/>
              <a:gd name="T51" fmla="*/ 2147483647 h 268"/>
              <a:gd name="T52" fmla="*/ 2147483647 w 414"/>
              <a:gd name="T53" fmla="*/ 2147483647 h 268"/>
              <a:gd name="T54" fmla="*/ 2147483647 w 414"/>
              <a:gd name="T55" fmla="*/ 2147483647 h 268"/>
              <a:gd name="T56" fmla="*/ 2147483647 w 414"/>
              <a:gd name="T57" fmla="*/ 2147483647 h 268"/>
              <a:gd name="T58" fmla="*/ 2147483647 w 414"/>
              <a:gd name="T59" fmla="*/ 2147483647 h 268"/>
              <a:gd name="T60" fmla="*/ 2147483647 w 414"/>
              <a:gd name="T61" fmla="*/ 2147483647 h 268"/>
              <a:gd name="T62" fmla="*/ 2147483647 w 414"/>
              <a:gd name="T63" fmla="*/ 2147483647 h 268"/>
              <a:gd name="T64" fmla="*/ 2147483647 w 414"/>
              <a:gd name="T65" fmla="*/ 2147483647 h 268"/>
              <a:gd name="T66" fmla="*/ 2147483647 w 414"/>
              <a:gd name="T67" fmla="*/ 2147483647 h 268"/>
              <a:gd name="T68" fmla="*/ 2147483647 w 414"/>
              <a:gd name="T69" fmla="*/ 2147483647 h 268"/>
              <a:gd name="T70" fmla="*/ 2147483647 w 414"/>
              <a:gd name="T71" fmla="*/ 2147483647 h 268"/>
              <a:gd name="T72" fmla="*/ 2147483647 w 414"/>
              <a:gd name="T73" fmla="*/ 2147483647 h 268"/>
              <a:gd name="T74" fmla="*/ 2147483647 w 414"/>
              <a:gd name="T75" fmla="*/ 2147483647 h 268"/>
              <a:gd name="T76" fmla="*/ 2147483647 w 414"/>
              <a:gd name="T77" fmla="*/ 2147483647 h 268"/>
              <a:gd name="T78" fmla="*/ 2147483647 w 414"/>
              <a:gd name="T79" fmla="*/ 2147483647 h 268"/>
              <a:gd name="T80" fmla="*/ 2147483647 w 414"/>
              <a:gd name="T81" fmla="*/ 2147483647 h 268"/>
              <a:gd name="T82" fmla="*/ 2147483647 w 414"/>
              <a:gd name="T83" fmla="*/ 2147483647 h 268"/>
              <a:gd name="T84" fmla="*/ 2147483647 w 414"/>
              <a:gd name="T85" fmla="*/ 2147483647 h 268"/>
              <a:gd name="T86" fmla="*/ 2147483647 w 414"/>
              <a:gd name="T87" fmla="*/ 2147483647 h 268"/>
              <a:gd name="T88" fmla="*/ 2147483647 w 414"/>
              <a:gd name="T89" fmla="*/ 2147483647 h 268"/>
              <a:gd name="T90" fmla="*/ 2147483647 w 414"/>
              <a:gd name="T91" fmla="*/ 2147483647 h 268"/>
              <a:gd name="T92" fmla="*/ 2147483647 w 414"/>
              <a:gd name="T93" fmla="*/ 2147483647 h 268"/>
              <a:gd name="T94" fmla="*/ 2147483647 w 414"/>
              <a:gd name="T95" fmla="*/ 2147483647 h 268"/>
              <a:gd name="T96" fmla="*/ 2147483647 w 414"/>
              <a:gd name="T97" fmla="*/ 2147483647 h 268"/>
              <a:gd name="T98" fmla="*/ 2147483647 w 414"/>
              <a:gd name="T99" fmla="*/ 2147483647 h 268"/>
              <a:gd name="T100" fmla="*/ 2147483647 w 414"/>
              <a:gd name="T101" fmla="*/ 2147483647 h 268"/>
              <a:gd name="T102" fmla="*/ 2147483647 w 414"/>
              <a:gd name="T103" fmla="*/ 2147483647 h 268"/>
              <a:gd name="T104" fmla="*/ 2147483647 w 414"/>
              <a:gd name="T105" fmla="*/ 2147483647 h 268"/>
              <a:gd name="T106" fmla="*/ 2147483647 w 414"/>
              <a:gd name="T107" fmla="*/ 2147483647 h 268"/>
              <a:gd name="T108" fmla="*/ 2147483647 w 414"/>
              <a:gd name="T109" fmla="*/ 2147483647 h 268"/>
              <a:gd name="T110" fmla="*/ 2147483647 w 414"/>
              <a:gd name="T111" fmla="*/ 2147483647 h 268"/>
              <a:gd name="T112" fmla="*/ 2147483647 w 414"/>
              <a:gd name="T113" fmla="*/ 2147483647 h 268"/>
              <a:gd name="T114" fmla="*/ 2147483647 w 414"/>
              <a:gd name="T115" fmla="*/ 2147483647 h 268"/>
              <a:gd name="T116" fmla="*/ 0 w 414"/>
              <a:gd name="T117" fmla="*/ 2147483647 h 2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4"/>
              <a:gd name="T178" fmla="*/ 0 h 268"/>
              <a:gd name="T179" fmla="*/ 414 w 414"/>
              <a:gd name="T180" fmla="*/ 268 h 2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4" h="268">
                <a:moveTo>
                  <a:pt x="184" y="148"/>
                </a:moveTo>
                <a:cubicBezTo>
                  <a:pt x="246" y="160"/>
                  <a:pt x="212" y="148"/>
                  <a:pt x="276" y="190"/>
                </a:cubicBezTo>
                <a:cubicBezTo>
                  <a:pt x="284" y="195"/>
                  <a:pt x="301" y="206"/>
                  <a:pt x="301" y="206"/>
                </a:cubicBezTo>
                <a:cubicBezTo>
                  <a:pt x="306" y="217"/>
                  <a:pt x="312" y="228"/>
                  <a:pt x="317" y="240"/>
                </a:cubicBezTo>
                <a:cubicBezTo>
                  <a:pt x="320" y="248"/>
                  <a:pt x="335" y="265"/>
                  <a:pt x="326" y="265"/>
                </a:cubicBezTo>
                <a:cubicBezTo>
                  <a:pt x="314" y="265"/>
                  <a:pt x="308" y="249"/>
                  <a:pt x="301" y="240"/>
                </a:cubicBezTo>
                <a:cubicBezTo>
                  <a:pt x="248" y="173"/>
                  <a:pt x="290" y="206"/>
                  <a:pt x="242" y="173"/>
                </a:cubicBezTo>
                <a:cubicBezTo>
                  <a:pt x="234" y="181"/>
                  <a:pt x="225" y="189"/>
                  <a:pt x="217" y="198"/>
                </a:cubicBezTo>
                <a:cubicBezTo>
                  <a:pt x="211" y="206"/>
                  <a:pt x="210" y="223"/>
                  <a:pt x="200" y="223"/>
                </a:cubicBezTo>
                <a:cubicBezTo>
                  <a:pt x="191" y="223"/>
                  <a:pt x="195" y="206"/>
                  <a:pt x="192" y="198"/>
                </a:cubicBezTo>
                <a:cubicBezTo>
                  <a:pt x="189" y="178"/>
                  <a:pt x="177" y="158"/>
                  <a:pt x="184" y="139"/>
                </a:cubicBezTo>
                <a:cubicBezTo>
                  <a:pt x="192" y="117"/>
                  <a:pt x="296" y="152"/>
                  <a:pt x="209" y="131"/>
                </a:cubicBezTo>
                <a:cubicBezTo>
                  <a:pt x="201" y="125"/>
                  <a:pt x="184" y="124"/>
                  <a:pt x="184" y="114"/>
                </a:cubicBezTo>
                <a:cubicBezTo>
                  <a:pt x="184" y="105"/>
                  <a:pt x="213" y="114"/>
                  <a:pt x="209" y="106"/>
                </a:cubicBezTo>
                <a:cubicBezTo>
                  <a:pt x="203" y="96"/>
                  <a:pt x="186" y="101"/>
                  <a:pt x="175" y="98"/>
                </a:cubicBezTo>
                <a:cubicBezTo>
                  <a:pt x="145" y="90"/>
                  <a:pt x="144" y="90"/>
                  <a:pt x="117" y="81"/>
                </a:cubicBezTo>
                <a:cubicBezTo>
                  <a:pt x="157" y="121"/>
                  <a:pt x="207" y="122"/>
                  <a:pt x="259" y="139"/>
                </a:cubicBezTo>
                <a:cubicBezTo>
                  <a:pt x="267" y="145"/>
                  <a:pt x="275" y="151"/>
                  <a:pt x="284" y="156"/>
                </a:cubicBezTo>
                <a:cubicBezTo>
                  <a:pt x="292" y="160"/>
                  <a:pt x="313" y="157"/>
                  <a:pt x="309" y="165"/>
                </a:cubicBezTo>
                <a:cubicBezTo>
                  <a:pt x="304" y="175"/>
                  <a:pt x="287" y="171"/>
                  <a:pt x="276" y="173"/>
                </a:cubicBezTo>
                <a:cubicBezTo>
                  <a:pt x="251" y="177"/>
                  <a:pt x="225" y="178"/>
                  <a:pt x="200" y="181"/>
                </a:cubicBezTo>
                <a:cubicBezTo>
                  <a:pt x="195" y="198"/>
                  <a:pt x="175" y="246"/>
                  <a:pt x="184" y="231"/>
                </a:cubicBezTo>
                <a:cubicBezTo>
                  <a:pt x="189" y="223"/>
                  <a:pt x="192" y="212"/>
                  <a:pt x="200" y="206"/>
                </a:cubicBezTo>
                <a:cubicBezTo>
                  <a:pt x="207" y="201"/>
                  <a:pt x="217" y="201"/>
                  <a:pt x="225" y="198"/>
                </a:cubicBezTo>
                <a:cubicBezTo>
                  <a:pt x="253" y="207"/>
                  <a:pt x="282" y="211"/>
                  <a:pt x="309" y="223"/>
                </a:cubicBezTo>
                <a:cubicBezTo>
                  <a:pt x="414" y="268"/>
                  <a:pt x="262" y="217"/>
                  <a:pt x="359" y="248"/>
                </a:cubicBezTo>
                <a:cubicBezTo>
                  <a:pt x="335" y="213"/>
                  <a:pt x="301" y="196"/>
                  <a:pt x="267" y="173"/>
                </a:cubicBezTo>
                <a:cubicBezTo>
                  <a:pt x="260" y="168"/>
                  <a:pt x="250" y="168"/>
                  <a:pt x="242" y="165"/>
                </a:cubicBezTo>
                <a:cubicBezTo>
                  <a:pt x="234" y="162"/>
                  <a:pt x="208" y="156"/>
                  <a:pt x="217" y="156"/>
                </a:cubicBezTo>
                <a:cubicBezTo>
                  <a:pt x="229" y="156"/>
                  <a:pt x="240" y="162"/>
                  <a:pt x="251" y="165"/>
                </a:cubicBezTo>
                <a:cubicBezTo>
                  <a:pt x="170" y="176"/>
                  <a:pt x="200" y="164"/>
                  <a:pt x="134" y="148"/>
                </a:cubicBezTo>
                <a:cubicBezTo>
                  <a:pt x="137" y="156"/>
                  <a:pt x="134" y="170"/>
                  <a:pt x="142" y="173"/>
                </a:cubicBezTo>
                <a:cubicBezTo>
                  <a:pt x="152" y="177"/>
                  <a:pt x="172" y="176"/>
                  <a:pt x="175" y="165"/>
                </a:cubicBezTo>
                <a:cubicBezTo>
                  <a:pt x="178" y="155"/>
                  <a:pt x="158" y="154"/>
                  <a:pt x="150" y="148"/>
                </a:cubicBezTo>
                <a:cubicBezTo>
                  <a:pt x="216" y="131"/>
                  <a:pt x="182" y="136"/>
                  <a:pt x="292" y="148"/>
                </a:cubicBezTo>
                <a:cubicBezTo>
                  <a:pt x="306" y="150"/>
                  <a:pt x="348" y="160"/>
                  <a:pt x="334" y="156"/>
                </a:cubicBezTo>
                <a:cubicBezTo>
                  <a:pt x="267" y="139"/>
                  <a:pt x="239" y="129"/>
                  <a:pt x="175" y="98"/>
                </a:cubicBezTo>
                <a:cubicBezTo>
                  <a:pt x="147" y="84"/>
                  <a:pt x="236" y="109"/>
                  <a:pt x="267" y="114"/>
                </a:cubicBezTo>
                <a:cubicBezTo>
                  <a:pt x="281" y="111"/>
                  <a:pt x="295" y="102"/>
                  <a:pt x="309" y="106"/>
                </a:cubicBezTo>
                <a:cubicBezTo>
                  <a:pt x="319" y="109"/>
                  <a:pt x="333" y="124"/>
                  <a:pt x="326" y="131"/>
                </a:cubicBezTo>
                <a:cubicBezTo>
                  <a:pt x="318" y="139"/>
                  <a:pt x="303" y="126"/>
                  <a:pt x="292" y="123"/>
                </a:cubicBezTo>
                <a:cubicBezTo>
                  <a:pt x="235" y="84"/>
                  <a:pt x="223" y="95"/>
                  <a:pt x="267" y="81"/>
                </a:cubicBezTo>
                <a:cubicBezTo>
                  <a:pt x="342" y="99"/>
                  <a:pt x="288" y="87"/>
                  <a:pt x="276" y="81"/>
                </a:cubicBezTo>
                <a:cubicBezTo>
                  <a:pt x="267" y="76"/>
                  <a:pt x="260" y="69"/>
                  <a:pt x="251" y="64"/>
                </a:cubicBezTo>
                <a:cubicBezTo>
                  <a:pt x="240" y="58"/>
                  <a:pt x="228" y="53"/>
                  <a:pt x="217" y="48"/>
                </a:cubicBezTo>
                <a:cubicBezTo>
                  <a:pt x="206" y="51"/>
                  <a:pt x="191" y="47"/>
                  <a:pt x="184" y="56"/>
                </a:cubicBezTo>
                <a:cubicBezTo>
                  <a:pt x="179" y="63"/>
                  <a:pt x="186" y="75"/>
                  <a:pt x="192" y="81"/>
                </a:cubicBezTo>
                <a:cubicBezTo>
                  <a:pt x="201" y="90"/>
                  <a:pt x="234" y="89"/>
                  <a:pt x="225" y="98"/>
                </a:cubicBezTo>
                <a:cubicBezTo>
                  <a:pt x="215" y="108"/>
                  <a:pt x="198" y="92"/>
                  <a:pt x="184" y="89"/>
                </a:cubicBezTo>
                <a:cubicBezTo>
                  <a:pt x="287" y="56"/>
                  <a:pt x="217" y="74"/>
                  <a:pt x="401" y="64"/>
                </a:cubicBezTo>
                <a:cubicBezTo>
                  <a:pt x="326" y="61"/>
                  <a:pt x="250" y="63"/>
                  <a:pt x="175" y="56"/>
                </a:cubicBezTo>
                <a:cubicBezTo>
                  <a:pt x="158" y="54"/>
                  <a:pt x="211" y="57"/>
                  <a:pt x="225" y="48"/>
                </a:cubicBezTo>
                <a:cubicBezTo>
                  <a:pt x="232" y="43"/>
                  <a:pt x="208" y="43"/>
                  <a:pt x="200" y="39"/>
                </a:cubicBezTo>
                <a:cubicBezTo>
                  <a:pt x="144" y="11"/>
                  <a:pt x="209" y="32"/>
                  <a:pt x="142" y="14"/>
                </a:cubicBezTo>
                <a:cubicBezTo>
                  <a:pt x="120" y="17"/>
                  <a:pt x="75" y="0"/>
                  <a:pt x="75" y="23"/>
                </a:cubicBezTo>
                <a:cubicBezTo>
                  <a:pt x="75" y="48"/>
                  <a:pt x="120" y="45"/>
                  <a:pt x="142" y="56"/>
                </a:cubicBezTo>
                <a:cubicBezTo>
                  <a:pt x="153" y="62"/>
                  <a:pt x="175" y="73"/>
                  <a:pt x="175" y="73"/>
                </a:cubicBezTo>
                <a:cubicBezTo>
                  <a:pt x="128" y="76"/>
                  <a:pt x="80" y="77"/>
                  <a:pt x="33" y="81"/>
                </a:cubicBezTo>
                <a:cubicBezTo>
                  <a:pt x="22" y="82"/>
                  <a:pt x="0" y="89"/>
                  <a:pt x="0" y="8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7" name="Freeform 16">
            <a:extLst>
              <a:ext uri="{FF2B5EF4-FFF2-40B4-BE49-F238E27FC236}">
                <a16:creationId xmlns:a16="http://schemas.microsoft.com/office/drawing/2014/main" id="{33E97C80-C2A5-4099-977C-09D40A1FBB2A}"/>
              </a:ext>
            </a:extLst>
          </p:cNvPr>
          <p:cNvSpPr>
            <a:spLocks/>
          </p:cNvSpPr>
          <p:nvPr/>
        </p:nvSpPr>
        <p:spPr bwMode="auto">
          <a:xfrm>
            <a:off x="4952073" y="1548786"/>
            <a:ext cx="161177" cy="252656"/>
          </a:xfrm>
          <a:custGeom>
            <a:avLst/>
            <a:gdLst>
              <a:gd name="T0" fmla="*/ 2147483647 w 135"/>
              <a:gd name="T1" fmla="*/ 2147483647 h 212"/>
              <a:gd name="T2" fmla="*/ 2147483647 w 135"/>
              <a:gd name="T3" fmla="*/ 2147483647 h 212"/>
              <a:gd name="T4" fmla="*/ 2147483647 w 135"/>
              <a:gd name="T5" fmla="*/ 2147483647 h 212"/>
              <a:gd name="T6" fmla="*/ 0 w 135"/>
              <a:gd name="T7" fmla="*/ 2147483647 h 212"/>
              <a:gd name="T8" fmla="*/ 0 60000 65536"/>
              <a:gd name="T9" fmla="*/ 0 60000 65536"/>
              <a:gd name="T10" fmla="*/ 0 60000 65536"/>
              <a:gd name="T11" fmla="*/ 0 60000 65536"/>
              <a:gd name="T12" fmla="*/ 0 w 135"/>
              <a:gd name="T13" fmla="*/ 0 h 212"/>
              <a:gd name="T14" fmla="*/ 135 w 135"/>
              <a:gd name="T15" fmla="*/ 212 h 212"/>
            </a:gdLst>
            <a:ahLst/>
            <a:cxnLst>
              <a:cxn ang="T8">
                <a:pos x="T0" y="T1"/>
              </a:cxn>
              <a:cxn ang="T9">
                <a:pos x="T2" y="T3"/>
              </a:cxn>
              <a:cxn ang="T10">
                <a:pos x="T4" y="T5"/>
              </a:cxn>
              <a:cxn ang="T11">
                <a:pos x="T6" y="T7"/>
              </a:cxn>
            </a:cxnLst>
            <a:rect l="T12" t="T13" r="T14" b="T15"/>
            <a:pathLst>
              <a:path w="135" h="212">
                <a:moveTo>
                  <a:pt x="25" y="12"/>
                </a:moveTo>
                <a:cubicBezTo>
                  <a:pt x="50" y="15"/>
                  <a:pt x="84" y="0"/>
                  <a:pt x="100" y="20"/>
                </a:cubicBezTo>
                <a:cubicBezTo>
                  <a:pt x="135" y="63"/>
                  <a:pt x="79" y="118"/>
                  <a:pt x="50" y="137"/>
                </a:cubicBezTo>
                <a:cubicBezTo>
                  <a:pt x="40" y="168"/>
                  <a:pt x="23" y="189"/>
                  <a:pt x="0" y="2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8" name="Freeform 17">
            <a:extLst>
              <a:ext uri="{FF2B5EF4-FFF2-40B4-BE49-F238E27FC236}">
                <a16:creationId xmlns:a16="http://schemas.microsoft.com/office/drawing/2014/main" id="{DF0B6C26-3D13-4A18-9343-64A387EA80FB}"/>
              </a:ext>
            </a:extLst>
          </p:cNvPr>
          <p:cNvSpPr>
            <a:spLocks/>
          </p:cNvSpPr>
          <p:nvPr/>
        </p:nvSpPr>
        <p:spPr bwMode="auto">
          <a:xfrm>
            <a:off x="3742158" y="1477999"/>
            <a:ext cx="169889" cy="344135"/>
          </a:xfrm>
          <a:custGeom>
            <a:avLst/>
            <a:gdLst>
              <a:gd name="T0" fmla="*/ 2147483647 w 142"/>
              <a:gd name="T1" fmla="*/ 2147483647 h 289"/>
              <a:gd name="T2" fmla="*/ 2147483647 w 142"/>
              <a:gd name="T3" fmla="*/ 2147483647 h 289"/>
              <a:gd name="T4" fmla="*/ 0 w 142"/>
              <a:gd name="T5" fmla="*/ 2147483647 h 289"/>
              <a:gd name="T6" fmla="*/ 2147483647 w 142"/>
              <a:gd name="T7" fmla="*/ 2147483647 h 289"/>
              <a:gd name="T8" fmla="*/ 2147483647 w 142"/>
              <a:gd name="T9" fmla="*/ 2147483647 h 289"/>
              <a:gd name="T10" fmla="*/ 2147483647 w 142"/>
              <a:gd name="T11" fmla="*/ 2147483647 h 289"/>
              <a:gd name="T12" fmla="*/ 0 60000 65536"/>
              <a:gd name="T13" fmla="*/ 0 60000 65536"/>
              <a:gd name="T14" fmla="*/ 0 60000 65536"/>
              <a:gd name="T15" fmla="*/ 0 60000 65536"/>
              <a:gd name="T16" fmla="*/ 0 60000 65536"/>
              <a:gd name="T17" fmla="*/ 0 60000 65536"/>
              <a:gd name="T18" fmla="*/ 0 w 142"/>
              <a:gd name="T19" fmla="*/ 0 h 289"/>
              <a:gd name="T20" fmla="*/ 142 w 142"/>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142" h="289">
                <a:moveTo>
                  <a:pt x="75" y="38"/>
                </a:moveTo>
                <a:cubicBezTo>
                  <a:pt x="70" y="30"/>
                  <a:pt x="69" y="16"/>
                  <a:pt x="59" y="13"/>
                </a:cubicBezTo>
                <a:cubicBezTo>
                  <a:pt x="10" y="0"/>
                  <a:pt x="9" y="43"/>
                  <a:pt x="0" y="72"/>
                </a:cubicBezTo>
                <a:cubicBezTo>
                  <a:pt x="9" y="99"/>
                  <a:pt x="42" y="147"/>
                  <a:pt x="42" y="147"/>
                </a:cubicBezTo>
                <a:cubicBezTo>
                  <a:pt x="49" y="208"/>
                  <a:pt x="44" y="224"/>
                  <a:pt x="92" y="255"/>
                </a:cubicBezTo>
                <a:cubicBezTo>
                  <a:pt x="107" y="277"/>
                  <a:pt x="113" y="289"/>
                  <a:pt x="142" y="28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49" name="Freeform 18">
            <a:extLst>
              <a:ext uri="{FF2B5EF4-FFF2-40B4-BE49-F238E27FC236}">
                <a16:creationId xmlns:a16="http://schemas.microsoft.com/office/drawing/2014/main" id="{58E70993-03AA-407B-8356-F6C59E7B5169}"/>
              </a:ext>
            </a:extLst>
          </p:cNvPr>
          <p:cNvSpPr>
            <a:spLocks/>
          </p:cNvSpPr>
          <p:nvPr/>
        </p:nvSpPr>
        <p:spPr bwMode="auto">
          <a:xfrm>
            <a:off x="2172862" y="2039940"/>
            <a:ext cx="1989662" cy="3935763"/>
          </a:xfrm>
          <a:custGeom>
            <a:avLst/>
            <a:gdLst>
              <a:gd name="T0" fmla="*/ 2147483647 w 1661"/>
              <a:gd name="T1" fmla="*/ 0 h 3306"/>
              <a:gd name="T2" fmla="*/ 2147483647 w 1661"/>
              <a:gd name="T3" fmla="*/ 2147483647 h 3306"/>
              <a:gd name="T4" fmla="*/ 2147483647 w 1661"/>
              <a:gd name="T5" fmla="*/ 2147483647 h 3306"/>
              <a:gd name="T6" fmla="*/ 2147483647 w 1661"/>
              <a:gd name="T7" fmla="*/ 2147483647 h 3306"/>
              <a:gd name="T8" fmla="*/ 2147483647 w 1661"/>
              <a:gd name="T9" fmla="*/ 2147483647 h 3306"/>
              <a:gd name="T10" fmla="*/ 2147483647 w 1661"/>
              <a:gd name="T11" fmla="*/ 2147483647 h 3306"/>
              <a:gd name="T12" fmla="*/ 2147483647 w 1661"/>
              <a:gd name="T13" fmla="*/ 2147483647 h 3306"/>
              <a:gd name="T14" fmla="*/ 2147483647 w 1661"/>
              <a:gd name="T15" fmla="*/ 2147483647 h 3306"/>
              <a:gd name="T16" fmla="*/ 2147483647 w 1661"/>
              <a:gd name="T17" fmla="*/ 2147483647 h 3306"/>
              <a:gd name="T18" fmla="*/ 2147483647 w 1661"/>
              <a:gd name="T19" fmla="*/ 2147483647 h 3306"/>
              <a:gd name="T20" fmla="*/ 2147483647 w 1661"/>
              <a:gd name="T21" fmla="*/ 2147483647 h 3306"/>
              <a:gd name="T22" fmla="*/ 2147483647 w 1661"/>
              <a:gd name="T23" fmla="*/ 2147483647 h 3306"/>
              <a:gd name="T24" fmla="*/ 2147483647 w 1661"/>
              <a:gd name="T25" fmla="*/ 2147483647 h 3306"/>
              <a:gd name="T26" fmla="*/ 2147483647 w 1661"/>
              <a:gd name="T27" fmla="*/ 2147483647 h 3306"/>
              <a:gd name="T28" fmla="*/ 2147483647 w 1661"/>
              <a:gd name="T29" fmla="*/ 2147483647 h 3306"/>
              <a:gd name="T30" fmla="*/ 2147483647 w 1661"/>
              <a:gd name="T31" fmla="*/ 2147483647 h 3306"/>
              <a:gd name="T32" fmla="*/ 2147483647 w 1661"/>
              <a:gd name="T33" fmla="*/ 2147483647 h 3306"/>
              <a:gd name="T34" fmla="*/ 2147483647 w 1661"/>
              <a:gd name="T35" fmla="*/ 2147483647 h 3306"/>
              <a:gd name="T36" fmla="*/ 2147483647 w 1661"/>
              <a:gd name="T37" fmla="*/ 2147483647 h 3306"/>
              <a:gd name="T38" fmla="*/ 2147483647 w 1661"/>
              <a:gd name="T39" fmla="*/ 2147483647 h 3306"/>
              <a:gd name="T40" fmla="*/ 2147483647 w 1661"/>
              <a:gd name="T41" fmla="*/ 2147483647 h 3306"/>
              <a:gd name="T42" fmla="*/ 2147483647 w 1661"/>
              <a:gd name="T43" fmla="*/ 2147483647 h 3306"/>
              <a:gd name="T44" fmla="*/ 2147483647 w 1661"/>
              <a:gd name="T45" fmla="*/ 2147483647 h 3306"/>
              <a:gd name="T46" fmla="*/ 2147483647 w 1661"/>
              <a:gd name="T47" fmla="*/ 2147483647 h 3306"/>
              <a:gd name="T48" fmla="*/ 2147483647 w 1661"/>
              <a:gd name="T49" fmla="*/ 2147483647 h 3306"/>
              <a:gd name="T50" fmla="*/ 2147483647 w 1661"/>
              <a:gd name="T51" fmla="*/ 2147483647 h 3306"/>
              <a:gd name="T52" fmla="*/ 2147483647 w 1661"/>
              <a:gd name="T53" fmla="*/ 2147483647 h 3306"/>
              <a:gd name="T54" fmla="*/ 2147483647 w 1661"/>
              <a:gd name="T55" fmla="*/ 2147483647 h 3306"/>
              <a:gd name="T56" fmla="*/ 2147483647 w 1661"/>
              <a:gd name="T57" fmla="*/ 2147483647 h 3306"/>
              <a:gd name="T58" fmla="*/ 2147483647 w 1661"/>
              <a:gd name="T59" fmla="*/ 2147483647 h 3306"/>
              <a:gd name="T60" fmla="*/ 2147483647 w 1661"/>
              <a:gd name="T61" fmla="*/ 2147483647 h 3306"/>
              <a:gd name="T62" fmla="*/ 2147483647 w 1661"/>
              <a:gd name="T63" fmla="*/ 2147483647 h 3306"/>
              <a:gd name="T64" fmla="*/ 2147483647 w 1661"/>
              <a:gd name="T65" fmla="*/ 2147483647 h 3306"/>
              <a:gd name="T66" fmla="*/ 2147483647 w 1661"/>
              <a:gd name="T67" fmla="*/ 2147483647 h 3306"/>
              <a:gd name="T68" fmla="*/ 2147483647 w 1661"/>
              <a:gd name="T69" fmla="*/ 2147483647 h 3306"/>
              <a:gd name="T70" fmla="*/ 0 w 1661"/>
              <a:gd name="T71" fmla="*/ 2147483647 h 3306"/>
              <a:gd name="T72" fmla="*/ 2147483647 w 1661"/>
              <a:gd name="T73" fmla="*/ 2147483647 h 3306"/>
              <a:gd name="T74" fmla="*/ 2147483647 w 1661"/>
              <a:gd name="T75" fmla="*/ 2147483647 h 3306"/>
              <a:gd name="T76" fmla="*/ 2147483647 w 1661"/>
              <a:gd name="T77" fmla="*/ 2147483647 h 3306"/>
              <a:gd name="T78" fmla="*/ 2147483647 w 1661"/>
              <a:gd name="T79" fmla="*/ 2147483647 h 3306"/>
              <a:gd name="T80" fmla="*/ 2147483647 w 1661"/>
              <a:gd name="T81" fmla="*/ 2147483647 h 3306"/>
              <a:gd name="T82" fmla="*/ 2147483647 w 1661"/>
              <a:gd name="T83" fmla="*/ 2147483647 h 3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1"/>
              <a:gd name="T127" fmla="*/ 0 h 3306"/>
              <a:gd name="T128" fmla="*/ 1661 w 1661"/>
              <a:gd name="T129" fmla="*/ 3306 h 3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1" h="3306">
                <a:moveTo>
                  <a:pt x="1661" y="0"/>
                </a:moveTo>
                <a:cubicBezTo>
                  <a:pt x="1609" y="6"/>
                  <a:pt x="1582" y="6"/>
                  <a:pt x="1536" y="17"/>
                </a:cubicBezTo>
                <a:cubicBezTo>
                  <a:pt x="1491" y="28"/>
                  <a:pt x="1454" y="53"/>
                  <a:pt x="1410" y="67"/>
                </a:cubicBezTo>
                <a:cubicBezTo>
                  <a:pt x="1402" y="73"/>
                  <a:pt x="1394" y="79"/>
                  <a:pt x="1385" y="84"/>
                </a:cubicBezTo>
                <a:cubicBezTo>
                  <a:pt x="1377" y="88"/>
                  <a:pt x="1368" y="88"/>
                  <a:pt x="1360" y="92"/>
                </a:cubicBezTo>
                <a:cubicBezTo>
                  <a:pt x="1342" y="102"/>
                  <a:pt x="1310" y="126"/>
                  <a:pt x="1310" y="126"/>
                </a:cubicBezTo>
                <a:cubicBezTo>
                  <a:pt x="1287" y="159"/>
                  <a:pt x="1261" y="195"/>
                  <a:pt x="1227" y="217"/>
                </a:cubicBezTo>
                <a:cubicBezTo>
                  <a:pt x="1199" y="259"/>
                  <a:pt x="1185" y="282"/>
                  <a:pt x="1143" y="309"/>
                </a:cubicBezTo>
                <a:cubicBezTo>
                  <a:pt x="1127" y="358"/>
                  <a:pt x="1082" y="393"/>
                  <a:pt x="1051" y="434"/>
                </a:cubicBezTo>
                <a:cubicBezTo>
                  <a:pt x="1021" y="473"/>
                  <a:pt x="1015" y="501"/>
                  <a:pt x="976" y="526"/>
                </a:cubicBezTo>
                <a:cubicBezTo>
                  <a:pt x="954" y="573"/>
                  <a:pt x="915" y="602"/>
                  <a:pt x="884" y="643"/>
                </a:cubicBezTo>
                <a:cubicBezTo>
                  <a:pt x="847" y="691"/>
                  <a:pt x="834" y="726"/>
                  <a:pt x="784" y="760"/>
                </a:cubicBezTo>
                <a:cubicBezTo>
                  <a:pt x="765" y="789"/>
                  <a:pt x="746" y="807"/>
                  <a:pt x="717" y="827"/>
                </a:cubicBezTo>
                <a:cubicBezTo>
                  <a:pt x="701" y="878"/>
                  <a:pt x="649" y="918"/>
                  <a:pt x="617" y="960"/>
                </a:cubicBezTo>
                <a:cubicBezTo>
                  <a:pt x="586" y="1000"/>
                  <a:pt x="592" y="1008"/>
                  <a:pt x="559" y="1036"/>
                </a:cubicBezTo>
                <a:cubicBezTo>
                  <a:pt x="518" y="1071"/>
                  <a:pt x="532" y="1031"/>
                  <a:pt x="484" y="1102"/>
                </a:cubicBezTo>
                <a:cubicBezTo>
                  <a:pt x="461" y="1135"/>
                  <a:pt x="475" y="1121"/>
                  <a:pt x="442" y="1144"/>
                </a:cubicBezTo>
                <a:cubicBezTo>
                  <a:pt x="433" y="1171"/>
                  <a:pt x="400" y="1219"/>
                  <a:pt x="400" y="1219"/>
                </a:cubicBezTo>
                <a:cubicBezTo>
                  <a:pt x="383" y="1272"/>
                  <a:pt x="364" y="1332"/>
                  <a:pt x="333" y="1378"/>
                </a:cubicBezTo>
                <a:cubicBezTo>
                  <a:pt x="323" y="1419"/>
                  <a:pt x="307" y="1460"/>
                  <a:pt x="283" y="1495"/>
                </a:cubicBezTo>
                <a:cubicBezTo>
                  <a:pt x="278" y="1512"/>
                  <a:pt x="273" y="1529"/>
                  <a:pt x="267" y="1545"/>
                </a:cubicBezTo>
                <a:cubicBezTo>
                  <a:pt x="264" y="1553"/>
                  <a:pt x="261" y="1562"/>
                  <a:pt x="258" y="1570"/>
                </a:cubicBezTo>
                <a:cubicBezTo>
                  <a:pt x="252" y="1587"/>
                  <a:pt x="242" y="1620"/>
                  <a:pt x="242" y="1620"/>
                </a:cubicBezTo>
                <a:cubicBezTo>
                  <a:pt x="245" y="1845"/>
                  <a:pt x="245" y="2071"/>
                  <a:pt x="250" y="2296"/>
                </a:cubicBezTo>
                <a:cubicBezTo>
                  <a:pt x="252" y="2398"/>
                  <a:pt x="282" y="2475"/>
                  <a:pt x="300" y="2572"/>
                </a:cubicBezTo>
                <a:cubicBezTo>
                  <a:pt x="310" y="2624"/>
                  <a:pt x="312" y="2659"/>
                  <a:pt x="350" y="2697"/>
                </a:cubicBezTo>
                <a:cubicBezTo>
                  <a:pt x="361" y="2732"/>
                  <a:pt x="379" y="2751"/>
                  <a:pt x="409" y="2772"/>
                </a:cubicBezTo>
                <a:cubicBezTo>
                  <a:pt x="427" y="2800"/>
                  <a:pt x="514" y="2865"/>
                  <a:pt x="550" y="2889"/>
                </a:cubicBezTo>
                <a:cubicBezTo>
                  <a:pt x="567" y="2914"/>
                  <a:pt x="575" y="2935"/>
                  <a:pt x="584" y="2964"/>
                </a:cubicBezTo>
                <a:cubicBezTo>
                  <a:pt x="587" y="2997"/>
                  <a:pt x="599" y="3031"/>
                  <a:pt x="592" y="3064"/>
                </a:cubicBezTo>
                <a:cubicBezTo>
                  <a:pt x="590" y="3074"/>
                  <a:pt x="576" y="3052"/>
                  <a:pt x="567" y="3047"/>
                </a:cubicBezTo>
                <a:cubicBezTo>
                  <a:pt x="548" y="3037"/>
                  <a:pt x="509" y="3034"/>
                  <a:pt x="492" y="3031"/>
                </a:cubicBezTo>
                <a:cubicBezTo>
                  <a:pt x="375" y="3034"/>
                  <a:pt x="258" y="3031"/>
                  <a:pt x="141" y="3039"/>
                </a:cubicBezTo>
                <a:cubicBezTo>
                  <a:pt x="127" y="3040"/>
                  <a:pt x="96" y="3065"/>
                  <a:pt x="125" y="3081"/>
                </a:cubicBezTo>
                <a:cubicBezTo>
                  <a:pt x="150" y="3095"/>
                  <a:pt x="247" y="3105"/>
                  <a:pt x="283" y="3114"/>
                </a:cubicBezTo>
                <a:cubicBezTo>
                  <a:pt x="190" y="3123"/>
                  <a:pt x="88" y="3111"/>
                  <a:pt x="0" y="3139"/>
                </a:cubicBezTo>
                <a:cubicBezTo>
                  <a:pt x="35" y="3163"/>
                  <a:pt x="57" y="3165"/>
                  <a:pt x="100" y="3173"/>
                </a:cubicBezTo>
                <a:cubicBezTo>
                  <a:pt x="62" y="3182"/>
                  <a:pt x="45" y="3185"/>
                  <a:pt x="33" y="3223"/>
                </a:cubicBezTo>
                <a:cubicBezTo>
                  <a:pt x="259" y="3278"/>
                  <a:pt x="455" y="3252"/>
                  <a:pt x="709" y="3256"/>
                </a:cubicBezTo>
                <a:cubicBezTo>
                  <a:pt x="862" y="3285"/>
                  <a:pt x="1035" y="3277"/>
                  <a:pt x="1185" y="3281"/>
                </a:cubicBezTo>
                <a:cubicBezTo>
                  <a:pt x="1293" y="3276"/>
                  <a:pt x="1337" y="3306"/>
                  <a:pt x="1385" y="3231"/>
                </a:cubicBezTo>
                <a:cubicBezTo>
                  <a:pt x="1394" y="3110"/>
                  <a:pt x="1366" y="3142"/>
                  <a:pt x="1402" y="310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0" name="Freeform 23">
            <a:extLst>
              <a:ext uri="{FF2B5EF4-FFF2-40B4-BE49-F238E27FC236}">
                <a16:creationId xmlns:a16="http://schemas.microsoft.com/office/drawing/2014/main" id="{CE8C36D8-0216-4E2E-86D8-349CD5AAD3F1}"/>
              </a:ext>
            </a:extLst>
          </p:cNvPr>
          <p:cNvSpPr>
            <a:spLocks/>
          </p:cNvSpPr>
          <p:nvPr/>
        </p:nvSpPr>
        <p:spPr bwMode="auto">
          <a:xfrm>
            <a:off x="4599226" y="2069344"/>
            <a:ext cx="2267366" cy="4002194"/>
          </a:xfrm>
          <a:custGeom>
            <a:avLst/>
            <a:gdLst>
              <a:gd name="T0" fmla="*/ 2147483647 w 1892"/>
              <a:gd name="T1" fmla="*/ 2147483647 h 3361"/>
              <a:gd name="T2" fmla="*/ 2147483647 w 1892"/>
              <a:gd name="T3" fmla="*/ 2147483647 h 3361"/>
              <a:gd name="T4" fmla="*/ 2147483647 w 1892"/>
              <a:gd name="T5" fmla="*/ 2147483647 h 3361"/>
              <a:gd name="T6" fmla="*/ 2147483647 w 1892"/>
              <a:gd name="T7" fmla="*/ 2147483647 h 3361"/>
              <a:gd name="T8" fmla="*/ 2147483647 w 1892"/>
              <a:gd name="T9" fmla="*/ 2147483647 h 3361"/>
              <a:gd name="T10" fmla="*/ 2147483647 w 1892"/>
              <a:gd name="T11" fmla="*/ 2147483647 h 3361"/>
              <a:gd name="T12" fmla="*/ 2147483647 w 1892"/>
              <a:gd name="T13" fmla="*/ 2147483647 h 3361"/>
              <a:gd name="T14" fmla="*/ 2147483647 w 1892"/>
              <a:gd name="T15" fmla="*/ 2147483647 h 3361"/>
              <a:gd name="T16" fmla="*/ 2147483647 w 1892"/>
              <a:gd name="T17" fmla="*/ 2147483647 h 3361"/>
              <a:gd name="T18" fmla="*/ 2147483647 w 1892"/>
              <a:gd name="T19" fmla="*/ 2147483647 h 3361"/>
              <a:gd name="T20" fmla="*/ 2147483647 w 1892"/>
              <a:gd name="T21" fmla="*/ 2147483647 h 3361"/>
              <a:gd name="T22" fmla="*/ 2147483647 w 1892"/>
              <a:gd name="T23" fmla="*/ 2147483647 h 3361"/>
              <a:gd name="T24" fmla="*/ 2147483647 w 1892"/>
              <a:gd name="T25" fmla="*/ 2147483647 h 3361"/>
              <a:gd name="T26" fmla="*/ 2147483647 w 1892"/>
              <a:gd name="T27" fmla="*/ 2147483647 h 3361"/>
              <a:gd name="T28" fmla="*/ 2147483647 w 1892"/>
              <a:gd name="T29" fmla="*/ 2147483647 h 3361"/>
              <a:gd name="T30" fmla="*/ 2147483647 w 1892"/>
              <a:gd name="T31" fmla="*/ 2147483647 h 3361"/>
              <a:gd name="T32" fmla="*/ 2147483647 w 1892"/>
              <a:gd name="T33" fmla="*/ 2147483647 h 3361"/>
              <a:gd name="T34" fmla="*/ 2147483647 w 1892"/>
              <a:gd name="T35" fmla="*/ 2147483647 h 3361"/>
              <a:gd name="T36" fmla="*/ 2147483647 w 1892"/>
              <a:gd name="T37" fmla="*/ 2147483647 h 3361"/>
              <a:gd name="T38" fmla="*/ 2147483647 w 1892"/>
              <a:gd name="T39" fmla="*/ 2147483647 h 3361"/>
              <a:gd name="T40" fmla="*/ 2147483647 w 1892"/>
              <a:gd name="T41" fmla="*/ 2147483647 h 3361"/>
              <a:gd name="T42" fmla="*/ 2147483647 w 1892"/>
              <a:gd name="T43" fmla="*/ 2147483647 h 3361"/>
              <a:gd name="T44" fmla="*/ 2147483647 w 1892"/>
              <a:gd name="T45" fmla="*/ 2147483647 h 3361"/>
              <a:gd name="T46" fmla="*/ 2147483647 w 1892"/>
              <a:gd name="T47" fmla="*/ 2147483647 h 3361"/>
              <a:gd name="T48" fmla="*/ 2147483647 w 1892"/>
              <a:gd name="T49" fmla="*/ 2147483647 h 3361"/>
              <a:gd name="T50" fmla="*/ 2147483647 w 1892"/>
              <a:gd name="T51" fmla="*/ 2147483647 h 3361"/>
              <a:gd name="T52" fmla="*/ 2147483647 w 1892"/>
              <a:gd name="T53" fmla="*/ 2147483647 h 3361"/>
              <a:gd name="T54" fmla="*/ 2147483647 w 1892"/>
              <a:gd name="T55" fmla="*/ 2147483647 h 3361"/>
              <a:gd name="T56" fmla="*/ 2147483647 w 1892"/>
              <a:gd name="T57" fmla="*/ 2147483647 h 3361"/>
              <a:gd name="T58" fmla="*/ 2147483647 w 1892"/>
              <a:gd name="T59" fmla="*/ 2147483647 h 3361"/>
              <a:gd name="T60" fmla="*/ 2147483647 w 1892"/>
              <a:gd name="T61" fmla="*/ 2147483647 h 3361"/>
              <a:gd name="T62" fmla="*/ 2147483647 w 1892"/>
              <a:gd name="T63" fmla="*/ 2147483647 h 3361"/>
              <a:gd name="T64" fmla="*/ 2147483647 w 1892"/>
              <a:gd name="T65" fmla="*/ 2147483647 h 3361"/>
              <a:gd name="T66" fmla="*/ 2147483647 w 1892"/>
              <a:gd name="T67" fmla="*/ 2147483647 h 3361"/>
              <a:gd name="T68" fmla="*/ 2147483647 w 1892"/>
              <a:gd name="T69" fmla="*/ 2147483647 h 3361"/>
              <a:gd name="T70" fmla="*/ 2147483647 w 1892"/>
              <a:gd name="T71" fmla="*/ 2147483647 h 3361"/>
              <a:gd name="T72" fmla="*/ 2147483647 w 1892"/>
              <a:gd name="T73" fmla="*/ 2147483647 h 3361"/>
              <a:gd name="T74" fmla="*/ 2147483647 w 1892"/>
              <a:gd name="T75" fmla="*/ 2147483647 h 3361"/>
              <a:gd name="T76" fmla="*/ 2147483647 w 1892"/>
              <a:gd name="T77" fmla="*/ 2147483647 h 3361"/>
              <a:gd name="T78" fmla="*/ 2147483647 w 1892"/>
              <a:gd name="T79" fmla="*/ 2147483647 h 3361"/>
              <a:gd name="T80" fmla="*/ 2147483647 w 1892"/>
              <a:gd name="T81" fmla="*/ 2147483647 h 3361"/>
              <a:gd name="T82" fmla="*/ 2147483647 w 1892"/>
              <a:gd name="T83" fmla="*/ 2147483647 h 3361"/>
              <a:gd name="T84" fmla="*/ 2147483647 w 1892"/>
              <a:gd name="T85" fmla="*/ 2147483647 h 3361"/>
              <a:gd name="T86" fmla="*/ 2147483647 w 1892"/>
              <a:gd name="T87" fmla="*/ 2147483647 h 3361"/>
              <a:gd name="T88" fmla="*/ 2147483647 w 1892"/>
              <a:gd name="T89" fmla="*/ 2147483647 h 3361"/>
              <a:gd name="T90" fmla="*/ 2147483647 w 1892"/>
              <a:gd name="T91" fmla="*/ 2147483647 h 3361"/>
              <a:gd name="T92" fmla="*/ 2147483647 w 1892"/>
              <a:gd name="T93" fmla="*/ 2147483647 h 3361"/>
              <a:gd name="T94" fmla="*/ 2147483647 w 1892"/>
              <a:gd name="T95" fmla="*/ 2147483647 h 3361"/>
              <a:gd name="T96" fmla="*/ 2147483647 w 1892"/>
              <a:gd name="T97" fmla="*/ 2147483647 h 3361"/>
              <a:gd name="T98" fmla="*/ 2147483647 w 1892"/>
              <a:gd name="T99" fmla="*/ 2147483647 h 3361"/>
              <a:gd name="T100" fmla="*/ 2147483647 w 1892"/>
              <a:gd name="T101" fmla="*/ 2147483647 h 3361"/>
              <a:gd name="T102" fmla="*/ 2147483647 w 1892"/>
              <a:gd name="T103" fmla="*/ 0 h 3361"/>
              <a:gd name="T104" fmla="*/ 2147483647 w 1892"/>
              <a:gd name="T105" fmla="*/ 2147483647 h 3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92"/>
              <a:gd name="T160" fmla="*/ 0 h 3361"/>
              <a:gd name="T161" fmla="*/ 1892 w 1892"/>
              <a:gd name="T162" fmla="*/ 3361 h 33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92" h="3361">
                <a:moveTo>
                  <a:pt x="461" y="3139"/>
                </a:moveTo>
                <a:cubicBezTo>
                  <a:pt x="350" y="3303"/>
                  <a:pt x="650" y="3254"/>
                  <a:pt x="695" y="3256"/>
                </a:cubicBezTo>
                <a:cubicBezTo>
                  <a:pt x="1024" y="3361"/>
                  <a:pt x="734" y="3271"/>
                  <a:pt x="1680" y="3256"/>
                </a:cubicBezTo>
                <a:cubicBezTo>
                  <a:pt x="1713" y="3255"/>
                  <a:pt x="1757" y="3221"/>
                  <a:pt x="1780" y="3206"/>
                </a:cubicBezTo>
                <a:cubicBezTo>
                  <a:pt x="1788" y="3200"/>
                  <a:pt x="1805" y="3189"/>
                  <a:pt x="1805" y="3189"/>
                </a:cubicBezTo>
                <a:cubicBezTo>
                  <a:pt x="1808" y="3181"/>
                  <a:pt x="1822" y="3168"/>
                  <a:pt x="1814" y="3164"/>
                </a:cubicBezTo>
                <a:cubicBezTo>
                  <a:pt x="1758" y="3139"/>
                  <a:pt x="1692" y="3169"/>
                  <a:pt x="1755" y="3148"/>
                </a:cubicBezTo>
                <a:cubicBezTo>
                  <a:pt x="1763" y="3145"/>
                  <a:pt x="1772" y="3142"/>
                  <a:pt x="1780" y="3139"/>
                </a:cubicBezTo>
                <a:cubicBezTo>
                  <a:pt x="1721" y="3101"/>
                  <a:pt x="1774" y="3143"/>
                  <a:pt x="1839" y="3114"/>
                </a:cubicBezTo>
                <a:cubicBezTo>
                  <a:pt x="1848" y="3110"/>
                  <a:pt x="1823" y="3102"/>
                  <a:pt x="1814" y="3097"/>
                </a:cubicBezTo>
                <a:cubicBezTo>
                  <a:pt x="1791" y="3084"/>
                  <a:pt x="1779" y="3080"/>
                  <a:pt x="1755" y="3072"/>
                </a:cubicBezTo>
                <a:cubicBezTo>
                  <a:pt x="1795" y="3059"/>
                  <a:pt x="1848" y="3083"/>
                  <a:pt x="1880" y="3056"/>
                </a:cubicBezTo>
                <a:cubicBezTo>
                  <a:pt x="1892" y="3046"/>
                  <a:pt x="1819" y="3015"/>
                  <a:pt x="1805" y="3014"/>
                </a:cubicBezTo>
                <a:cubicBezTo>
                  <a:pt x="1761" y="3010"/>
                  <a:pt x="1716" y="3009"/>
                  <a:pt x="1672" y="3006"/>
                </a:cubicBezTo>
                <a:cubicBezTo>
                  <a:pt x="1598" y="2979"/>
                  <a:pt x="1491" y="2959"/>
                  <a:pt x="1413" y="2947"/>
                </a:cubicBezTo>
                <a:cubicBezTo>
                  <a:pt x="1206" y="2951"/>
                  <a:pt x="1090" y="2921"/>
                  <a:pt x="929" y="2972"/>
                </a:cubicBezTo>
                <a:cubicBezTo>
                  <a:pt x="921" y="2978"/>
                  <a:pt x="904" y="2979"/>
                  <a:pt x="904" y="2989"/>
                </a:cubicBezTo>
                <a:cubicBezTo>
                  <a:pt x="904" y="2998"/>
                  <a:pt x="921" y="2984"/>
                  <a:pt x="929" y="2981"/>
                </a:cubicBezTo>
                <a:cubicBezTo>
                  <a:pt x="954" y="2973"/>
                  <a:pt x="1004" y="2956"/>
                  <a:pt x="1004" y="2956"/>
                </a:cubicBezTo>
                <a:cubicBezTo>
                  <a:pt x="1029" y="2939"/>
                  <a:pt x="1053" y="2936"/>
                  <a:pt x="1079" y="2922"/>
                </a:cubicBezTo>
                <a:cubicBezTo>
                  <a:pt x="1137" y="2892"/>
                  <a:pt x="1072" y="2915"/>
                  <a:pt x="1129" y="2897"/>
                </a:cubicBezTo>
                <a:cubicBezTo>
                  <a:pt x="1159" y="2877"/>
                  <a:pt x="1182" y="2867"/>
                  <a:pt x="1204" y="2839"/>
                </a:cubicBezTo>
                <a:cubicBezTo>
                  <a:pt x="1216" y="2823"/>
                  <a:pt x="1238" y="2789"/>
                  <a:pt x="1238" y="2789"/>
                </a:cubicBezTo>
                <a:cubicBezTo>
                  <a:pt x="1265" y="2706"/>
                  <a:pt x="1254" y="2616"/>
                  <a:pt x="1271" y="2530"/>
                </a:cubicBezTo>
                <a:cubicBezTo>
                  <a:pt x="1277" y="2498"/>
                  <a:pt x="1292" y="2485"/>
                  <a:pt x="1313" y="2455"/>
                </a:cubicBezTo>
                <a:cubicBezTo>
                  <a:pt x="1434" y="2281"/>
                  <a:pt x="1382" y="2336"/>
                  <a:pt x="1455" y="2263"/>
                </a:cubicBezTo>
                <a:cubicBezTo>
                  <a:pt x="1484" y="2172"/>
                  <a:pt x="1437" y="2310"/>
                  <a:pt x="1480" y="2213"/>
                </a:cubicBezTo>
                <a:cubicBezTo>
                  <a:pt x="1501" y="2165"/>
                  <a:pt x="1512" y="2111"/>
                  <a:pt x="1530" y="2062"/>
                </a:cubicBezTo>
                <a:cubicBezTo>
                  <a:pt x="1540" y="1997"/>
                  <a:pt x="1548" y="1934"/>
                  <a:pt x="1563" y="1870"/>
                </a:cubicBezTo>
                <a:cubicBezTo>
                  <a:pt x="1572" y="1754"/>
                  <a:pt x="1574" y="1640"/>
                  <a:pt x="1605" y="1528"/>
                </a:cubicBezTo>
                <a:cubicBezTo>
                  <a:pt x="1622" y="1387"/>
                  <a:pt x="1619" y="1438"/>
                  <a:pt x="1605" y="1203"/>
                </a:cubicBezTo>
                <a:cubicBezTo>
                  <a:pt x="1604" y="1180"/>
                  <a:pt x="1570" y="1138"/>
                  <a:pt x="1563" y="1127"/>
                </a:cubicBezTo>
                <a:cubicBezTo>
                  <a:pt x="1557" y="1119"/>
                  <a:pt x="1546" y="1102"/>
                  <a:pt x="1546" y="1102"/>
                </a:cubicBezTo>
                <a:cubicBezTo>
                  <a:pt x="1536" y="1061"/>
                  <a:pt x="1518" y="1024"/>
                  <a:pt x="1488" y="994"/>
                </a:cubicBezTo>
                <a:cubicBezTo>
                  <a:pt x="1468" y="931"/>
                  <a:pt x="1495" y="1008"/>
                  <a:pt x="1463" y="944"/>
                </a:cubicBezTo>
                <a:cubicBezTo>
                  <a:pt x="1441" y="900"/>
                  <a:pt x="1451" y="883"/>
                  <a:pt x="1404" y="852"/>
                </a:cubicBezTo>
                <a:cubicBezTo>
                  <a:pt x="1390" y="830"/>
                  <a:pt x="1375" y="783"/>
                  <a:pt x="1363" y="768"/>
                </a:cubicBezTo>
                <a:cubicBezTo>
                  <a:pt x="1349" y="749"/>
                  <a:pt x="1330" y="735"/>
                  <a:pt x="1313" y="718"/>
                </a:cubicBezTo>
                <a:cubicBezTo>
                  <a:pt x="1287" y="692"/>
                  <a:pt x="1286" y="665"/>
                  <a:pt x="1254" y="643"/>
                </a:cubicBezTo>
                <a:cubicBezTo>
                  <a:pt x="1249" y="635"/>
                  <a:pt x="1244" y="626"/>
                  <a:pt x="1238" y="618"/>
                </a:cubicBezTo>
                <a:cubicBezTo>
                  <a:pt x="1230" y="609"/>
                  <a:pt x="1219" y="603"/>
                  <a:pt x="1212" y="593"/>
                </a:cubicBezTo>
                <a:cubicBezTo>
                  <a:pt x="1207" y="586"/>
                  <a:pt x="1209" y="575"/>
                  <a:pt x="1204" y="568"/>
                </a:cubicBezTo>
                <a:cubicBezTo>
                  <a:pt x="1186" y="541"/>
                  <a:pt x="1157" y="518"/>
                  <a:pt x="1137" y="493"/>
                </a:cubicBezTo>
                <a:cubicBezTo>
                  <a:pt x="1131" y="485"/>
                  <a:pt x="1129" y="474"/>
                  <a:pt x="1121" y="468"/>
                </a:cubicBezTo>
                <a:cubicBezTo>
                  <a:pt x="1114" y="463"/>
                  <a:pt x="1104" y="463"/>
                  <a:pt x="1096" y="460"/>
                </a:cubicBezTo>
                <a:cubicBezTo>
                  <a:pt x="1045" y="425"/>
                  <a:pt x="976" y="361"/>
                  <a:pt x="920" y="343"/>
                </a:cubicBezTo>
                <a:cubicBezTo>
                  <a:pt x="885" y="319"/>
                  <a:pt x="848" y="300"/>
                  <a:pt x="812" y="276"/>
                </a:cubicBezTo>
                <a:cubicBezTo>
                  <a:pt x="781" y="255"/>
                  <a:pt x="736" y="251"/>
                  <a:pt x="703" y="234"/>
                </a:cubicBezTo>
                <a:cubicBezTo>
                  <a:pt x="645" y="204"/>
                  <a:pt x="710" y="227"/>
                  <a:pt x="653" y="209"/>
                </a:cubicBezTo>
                <a:cubicBezTo>
                  <a:pt x="568" y="151"/>
                  <a:pt x="462" y="133"/>
                  <a:pt x="361" y="117"/>
                </a:cubicBezTo>
                <a:cubicBezTo>
                  <a:pt x="309" y="100"/>
                  <a:pt x="255" y="93"/>
                  <a:pt x="202" y="76"/>
                </a:cubicBezTo>
                <a:cubicBezTo>
                  <a:pt x="128" y="25"/>
                  <a:pt x="123" y="12"/>
                  <a:pt x="35" y="0"/>
                </a:cubicBezTo>
                <a:cubicBezTo>
                  <a:pt x="0" y="13"/>
                  <a:pt x="10" y="0"/>
                  <a:pt x="10" y="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1" name="Freeform 26">
            <a:extLst>
              <a:ext uri="{FF2B5EF4-FFF2-40B4-BE49-F238E27FC236}">
                <a16:creationId xmlns:a16="http://schemas.microsoft.com/office/drawing/2014/main" id="{DBB6B37F-9822-43BD-B1EB-FD6CB41C2724}"/>
              </a:ext>
            </a:extLst>
          </p:cNvPr>
          <p:cNvSpPr>
            <a:spLocks/>
          </p:cNvSpPr>
          <p:nvPr/>
        </p:nvSpPr>
        <p:spPr bwMode="auto">
          <a:xfrm>
            <a:off x="4822478" y="1901633"/>
            <a:ext cx="1978772" cy="1477817"/>
          </a:xfrm>
          <a:custGeom>
            <a:avLst/>
            <a:gdLst>
              <a:gd name="T0" fmla="*/ 2147483647 w 1652"/>
              <a:gd name="T1" fmla="*/ 2147483647 h 1241"/>
              <a:gd name="T2" fmla="*/ 2147483647 w 1652"/>
              <a:gd name="T3" fmla="*/ 2147483647 h 1241"/>
              <a:gd name="T4" fmla="*/ 2147483647 w 1652"/>
              <a:gd name="T5" fmla="*/ 2147483647 h 1241"/>
              <a:gd name="T6" fmla="*/ 2147483647 w 1652"/>
              <a:gd name="T7" fmla="*/ 2147483647 h 1241"/>
              <a:gd name="T8" fmla="*/ 2147483647 w 1652"/>
              <a:gd name="T9" fmla="*/ 2147483647 h 1241"/>
              <a:gd name="T10" fmla="*/ 2147483647 w 1652"/>
              <a:gd name="T11" fmla="*/ 2147483647 h 1241"/>
              <a:gd name="T12" fmla="*/ 2147483647 w 1652"/>
              <a:gd name="T13" fmla="*/ 2147483647 h 1241"/>
              <a:gd name="T14" fmla="*/ 2147483647 w 1652"/>
              <a:gd name="T15" fmla="*/ 2147483647 h 1241"/>
              <a:gd name="T16" fmla="*/ 2147483647 w 1652"/>
              <a:gd name="T17" fmla="*/ 2147483647 h 1241"/>
              <a:gd name="T18" fmla="*/ 2147483647 w 1652"/>
              <a:gd name="T19" fmla="*/ 2147483647 h 1241"/>
              <a:gd name="T20" fmla="*/ 2147483647 w 1652"/>
              <a:gd name="T21" fmla="*/ 2147483647 h 1241"/>
              <a:gd name="T22" fmla="*/ 2147483647 w 1652"/>
              <a:gd name="T23" fmla="*/ 2147483647 h 1241"/>
              <a:gd name="T24" fmla="*/ 2147483647 w 1652"/>
              <a:gd name="T25" fmla="*/ 2147483647 h 1241"/>
              <a:gd name="T26" fmla="*/ 2147483647 w 1652"/>
              <a:gd name="T27" fmla="*/ 2147483647 h 1241"/>
              <a:gd name="T28" fmla="*/ 2147483647 w 1652"/>
              <a:gd name="T29" fmla="*/ 2147483647 h 1241"/>
              <a:gd name="T30" fmla="*/ 2147483647 w 1652"/>
              <a:gd name="T31" fmla="*/ 2147483647 h 1241"/>
              <a:gd name="T32" fmla="*/ 2147483647 w 1652"/>
              <a:gd name="T33" fmla="*/ 2147483647 h 1241"/>
              <a:gd name="T34" fmla="*/ 2147483647 w 1652"/>
              <a:gd name="T35" fmla="*/ 2147483647 h 1241"/>
              <a:gd name="T36" fmla="*/ 2147483647 w 1652"/>
              <a:gd name="T37" fmla="*/ 2147483647 h 1241"/>
              <a:gd name="T38" fmla="*/ 2147483647 w 1652"/>
              <a:gd name="T39" fmla="*/ 2147483647 h 1241"/>
              <a:gd name="T40" fmla="*/ 2147483647 w 1652"/>
              <a:gd name="T41" fmla="*/ 2147483647 h 1241"/>
              <a:gd name="T42" fmla="*/ 2147483647 w 1652"/>
              <a:gd name="T43" fmla="*/ 2147483647 h 1241"/>
              <a:gd name="T44" fmla="*/ 2147483647 w 1652"/>
              <a:gd name="T45" fmla="*/ 2147483647 h 1241"/>
              <a:gd name="T46" fmla="*/ 2147483647 w 1652"/>
              <a:gd name="T47" fmla="*/ 2147483647 h 1241"/>
              <a:gd name="T48" fmla="*/ 2147483647 w 1652"/>
              <a:gd name="T49" fmla="*/ 2147483647 h 1241"/>
              <a:gd name="T50" fmla="*/ 2147483647 w 1652"/>
              <a:gd name="T51" fmla="*/ 2147483647 h 1241"/>
              <a:gd name="T52" fmla="*/ 2147483647 w 1652"/>
              <a:gd name="T53" fmla="*/ 2147483647 h 1241"/>
              <a:gd name="T54" fmla="*/ 2147483647 w 1652"/>
              <a:gd name="T55" fmla="*/ 2147483647 h 1241"/>
              <a:gd name="T56" fmla="*/ 0 w 1652"/>
              <a:gd name="T57" fmla="*/ 0 h 12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2"/>
              <a:gd name="T88" fmla="*/ 0 h 1241"/>
              <a:gd name="T89" fmla="*/ 1652 w 1652"/>
              <a:gd name="T90" fmla="*/ 1241 h 12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2" h="1241">
                <a:moveTo>
                  <a:pt x="476" y="333"/>
                </a:moveTo>
                <a:cubicBezTo>
                  <a:pt x="538" y="336"/>
                  <a:pt x="656" y="335"/>
                  <a:pt x="734" y="350"/>
                </a:cubicBezTo>
                <a:cubicBezTo>
                  <a:pt x="775" y="358"/>
                  <a:pt x="805" y="388"/>
                  <a:pt x="843" y="400"/>
                </a:cubicBezTo>
                <a:cubicBezTo>
                  <a:pt x="873" y="420"/>
                  <a:pt x="909" y="439"/>
                  <a:pt x="943" y="450"/>
                </a:cubicBezTo>
                <a:cubicBezTo>
                  <a:pt x="992" y="483"/>
                  <a:pt x="1037" y="499"/>
                  <a:pt x="1093" y="517"/>
                </a:cubicBezTo>
                <a:cubicBezTo>
                  <a:pt x="1101" y="523"/>
                  <a:pt x="1109" y="529"/>
                  <a:pt x="1118" y="534"/>
                </a:cubicBezTo>
                <a:cubicBezTo>
                  <a:pt x="1126" y="538"/>
                  <a:pt x="1136" y="537"/>
                  <a:pt x="1143" y="542"/>
                </a:cubicBezTo>
                <a:cubicBezTo>
                  <a:pt x="1166" y="557"/>
                  <a:pt x="1200" y="588"/>
                  <a:pt x="1218" y="609"/>
                </a:cubicBezTo>
                <a:cubicBezTo>
                  <a:pt x="1235" y="629"/>
                  <a:pt x="1236" y="635"/>
                  <a:pt x="1244" y="659"/>
                </a:cubicBezTo>
                <a:cubicBezTo>
                  <a:pt x="1250" y="676"/>
                  <a:pt x="1260" y="709"/>
                  <a:pt x="1260" y="709"/>
                </a:cubicBezTo>
                <a:cubicBezTo>
                  <a:pt x="1260" y="713"/>
                  <a:pt x="1189" y="1054"/>
                  <a:pt x="1302" y="1126"/>
                </a:cubicBezTo>
                <a:cubicBezTo>
                  <a:pt x="1313" y="1143"/>
                  <a:pt x="1324" y="1160"/>
                  <a:pt x="1335" y="1177"/>
                </a:cubicBezTo>
                <a:cubicBezTo>
                  <a:pt x="1341" y="1185"/>
                  <a:pt x="1352" y="1202"/>
                  <a:pt x="1352" y="1202"/>
                </a:cubicBezTo>
                <a:cubicBezTo>
                  <a:pt x="1355" y="1210"/>
                  <a:pt x="1351" y="1227"/>
                  <a:pt x="1360" y="1227"/>
                </a:cubicBezTo>
                <a:cubicBezTo>
                  <a:pt x="1370" y="1227"/>
                  <a:pt x="1370" y="1209"/>
                  <a:pt x="1377" y="1202"/>
                </a:cubicBezTo>
                <a:cubicBezTo>
                  <a:pt x="1443" y="1136"/>
                  <a:pt x="1359" y="1241"/>
                  <a:pt x="1427" y="1160"/>
                </a:cubicBezTo>
                <a:cubicBezTo>
                  <a:pt x="1448" y="1135"/>
                  <a:pt x="1476" y="1118"/>
                  <a:pt x="1494" y="1093"/>
                </a:cubicBezTo>
                <a:cubicBezTo>
                  <a:pt x="1538" y="1033"/>
                  <a:pt x="1569" y="962"/>
                  <a:pt x="1611" y="901"/>
                </a:cubicBezTo>
                <a:cubicBezTo>
                  <a:pt x="1619" y="876"/>
                  <a:pt x="1628" y="851"/>
                  <a:pt x="1636" y="826"/>
                </a:cubicBezTo>
                <a:cubicBezTo>
                  <a:pt x="1628" y="682"/>
                  <a:pt x="1652" y="701"/>
                  <a:pt x="1594" y="626"/>
                </a:cubicBezTo>
                <a:cubicBezTo>
                  <a:pt x="1564" y="587"/>
                  <a:pt x="1558" y="559"/>
                  <a:pt x="1519" y="534"/>
                </a:cubicBezTo>
                <a:cubicBezTo>
                  <a:pt x="1506" y="493"/>
                  <a:pt x="1471" y="475"/>
                  <a:pt x="1452" y="434"/>
                </a:cubicBezTo>
                <a:cubicBezTo>
                  <a:pt x="1418" y="362"/>
                  <a:pt x="1360" y="310"/>
                  <a:pt x="1302" y="258"/>
                </a:cubicBezTo>
                <a:cubicBezTo>
                  <a:pt x="1235" y="198"/>
                  <a:pt x="1278" y="216"/>
                  <a:pt x="1227" y="200"/>
                </a:cubicBezTo>
                <a:cubicBezTo>
                  <a:pt x="1144" y="141"/>
                  <a:pt x="1120" y="127"/>
                  <a:pt x="1026" y="100"/>
                </a:cubicBezTo>
                <a:cubicBezTo>
                  <a:pt x="1021" y="98"/>
                  <a:pt x="982" y="83"/>
                  <a:pt x="976" y="83"/>
                </a:cubicBezTo>
                <a:cubicBezTo>
                  <a:pt x="904" y="78"/>
                  <a:pt x="831" y="78"/>
                  <a:pt x="759" y="75"/>
                </a:cubicBezTo>
                <a:cubicBezTo>
                  <a:pt x="674" y="45"/>
                  <a:pt x="580" y="47"/>
                  <a:pt x="492" y="41"/>
                </a:cubicBezTo>
                <a:cubicBezTo>
                  <a:pt x="320" y="0"/>
                  <a:pt x="190"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2" name="Freeform 33">
            <a:extLst>
              <a:ext uri="{FF2B5EF4-FFF2-40B4-BE49-F238E27FC236}">
                <a16:creationId xmlns:a16="http://schemas.microsoft.com/office/drawing/2014/main" id="{1CA61EEE-7CE6-48E2-9684-DDE78B330FFF}"/>
              </a:ext>
            </a:extLst>
          </p:cNvPr>
          <p:cNvSpPr>
            <a:spLocks/>
          </p:cNvSpPr>
          <p:nvPr/>
        </p:nvSpPr>
        <p:spPr bwMode="auto">
          <a:xfrm>
            <a:off x="2122767" y="1835201"/>
            <a:ext cx="1899272" cy="2153018"/>
          </a:xfrm>
          <a:custGeom>
            <a:avLst/>
            <a:gdLst>
              <a:gd name="T0" fmla="*/ 2147483647 w 1586"/>
              <a:gd name="T1" fmla="*/ 2147483647 h 1809"/>
              <a:gd name="T2" fmla="*/ 2147483647 w 1586"/>
              <a:gd name="T3" fmla="*/ 2147483647 h 1809"/>
              <a:gd name="T4" fmla="*/ 2147483647 w 1586"/>
              <a:gd name="T5" fmla="*/ 2147483647 h 1809"/>
              <a:gd name="T6" fmla="*/ 2147483647 w 1586"/>
              <a:gd name="T7" fmla="*/ 2147483647 h 1809"/>
              <a:gd name="T8" fmla="*/ 2147483647 w 1586"/>
              <a:gd name="T9" fmla="*/ 2147483647 h 1809"/>
              <a:gd name="T10" fmla="*/ 2147483647 w 1586"/>
              <a:gd name="T11" fmla="*/ 2147483647 h 1809"/>
              <a:gd name="T12" fmla="*/ 2147483647 w 1586"/>
              <a:gd name="T13" fmla="*/ 2147483647 h 1809"/>
              <a:gd name="T14" fmla="*/ 2147483647 w 1586"/>
              <a:gd name="T15" fmla="*/ 2147483647 h 1809"/>
              <a:gd name="T16" fmla="*/ 2147483647 w 1586"/>
              <a:gd name="T17" fmla="*/ 2147483647 h 1809"/>
              <a:gd name="T18" fmla="*/ 2147483647 w 1586"/>
              <a:gd name="T19" fmla="*/ 2147483647 h 1809"/>
              <a:gd name="T20" fmla="*/ 0 w 1586"/>
              <a:gd name="T21" fmla="*/ 2147483647 h 1809"/>
              <a:gd name="T22" fmla="*/ 2147483647 w 1586"/>
              <a:gd name="T23" fmla="*/ 2147483647 h 1809"/>
              <a:gd name="T24" fmla="*/ 2147483647 w 1586"/>
              <a:gd name="T25" fmla="*/ 2147483647 h 1809"/>
              <a:gd name="T26" fmla="*/ 2147483647 w 1586"/>
              <a:gd name="T27" fmla="*/ 2147483647 h 1809"/>
              <a:gd name="T28" fmla="*/ 2147483647 w 1586"/>
              <a:gd name="T29" fmla="*/ 2147483647 h 1809"/>
              <a:gd name="T30" fmla="*/ 2147483647 w 1586"/>
              <a:gd name="T31" fmla="*/ 2147483647 h 1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6"/>
              <a:gd name="T49" fmla="*/ 0 h 1809"/>
              <a:gd name="T50" fmla="*/ 1586 w 1586"/>
              <a:gd name="T51" fmla="*/ 1809 h 18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6" h="1809">
                <a:moveTo>
                  <a:pt x="1586" y="72"/>
                </a:moveTo>
                <a:cubicBezTo>
                  <a:pt x="1474" y="0"/>
                  <a:pt x="1351" y="73"/>
                  <a:pt x="1235" y="81"/>
                </a:cubicBezTo>
                <a:cubicBezTo>
                  <a:pt x="1163" y="86"/>
                  <a:pt x="1090" y="86"/>
                  <a:pt x="1018" y="89"/>
                </a:cubicBezTo>
                <a:cubicBezTo>
                  <a:pt x="978" y="99"/>
                  <a:pt x="941" y="113"/>
                  <a:pt x="901" y="122"/>
                </a:cubicBezTo>
                <a:cubicBezTo>
                  <a:pt x="867" y="145"/>
                  <a:pt x="832" y="152"/>
                  <a:pt x="793" y="164"/>
                </a:cubicBezTo>
                <a:cubicBezTo>
                  <a:pt x="758" y="187"/>
                  <a:pt x="731" y="210"/>
                  <a:pt x="693" y="222"/>
                </a:cubicBezTo>
                <a:cubicBezTo>
                  <a:pt x="666" y="250"/>
                  <a:pt x="634" y="293"/>
                  <a:pt x="601" y="314"/>
                </a:cubicBezTo>
                <a:cubicBezTo>
                  <a:pt x="557" y="378"/>
                  <a:pt x="460" y="429"/>
                  <a:pt x="400" y="481"/>
                </a:cubicBezTo>
                <a:cubicBezTo>
                  <a:pt x="300" y="568"/>
                  <a:pt x="202" y="657"/>
                  <a:pt x="92" y="732"/>
                </a:cubicBezTo>
                <a:cubicBezTo>
                  <a:pt x="52" y="790"/>
                  <a:pt x="69" y="765"/>
                  <a:pt x="42" y="807"/>
                </a:cubicBezTo>
                <a:cubicBezTo>
                  <a:pt x="23" y="837"/>
                  <a:pt x="20" y="876"/>
                  <a:pt x="0" y="907"/>
                </a:cubicBezTo>
                <a:cubicBezTo>
                  <a:pt x="7" y="970"/>
                  <a:pt x="14" y="1029"/>
                  <a:pt x="50" y="1082"/>
                </a:cubicBezTo>
                <a:cubicBezTo>
                  <a:pt x="64" y="1142"/>
                  <a:pt x="82" y="1214"/>
                  <a:pt x="117" y="1266"/>
                </a:cubicBezTo>
                <a:cubicBezTo>
                  <a:pt x="130" y="1308"/>
                  <a:pt x="134" y="1345"/>
                  <a:pt x="158" y="1383"/>
                </a:cubicBezTo>
                <a:cubicBezTo>
                  <a:pt x="175" y="1464"/>
                  <a:pt x="187" y="1539"/>
                  <a:pt x="234" y="1608"/>
                </a:cubicBezTo>
                <a:cubicBezTo>
                  <a:pt x="257" y="1678"/>
                  <a:pt x="275" y="1733"/>
                  <a:pt x="275" y="180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3" name="Freeform 35">
            <a:extLst>
              <a:ext uri="{FF2B5EF4-FFF2-40B4-BE49-F238E27FC236}">
                <a16:creationId xmlns:a16="http://schemas.microsoft.com/office/drawing/2014/main" id="{32882BE6-6565-4EF2-B7F0-3A7BA0EBCB78}"/>
              </a:ext>
            </a:extLst>
          </p:cNvPr>
          <p:cNvSpPr>
            <a:spLocks/>
          </p:cNvSpPr>
          <p:nvPr/>
        </p:nvSpPr>
        <p:spPr bwMode="auto">
          <a:xfrm>
            <a:off x="2581249" y="2537629"/>
            <a:ext cx="871226" cy="894095"/>
          </a:xfrm>
          <a:custGeom>
            <a:avLst/>
            <a:gdLst>
              <a:gd name="T0" fmla="*/ 2147483647 w 727"/>
              <a:gd name="T1" fmla="*/ 0 h 751"/>
              <a:gd name="T2" fmla="*/ 2147483647 w 727"/>
              <a:gd name="T3" fmla="*/ 2147483647 h 751"/>
              <a:gd name="T4" fmla="*/ 2147483647 w 727"/>
              <a:gd name="T5" fmla="*/ 2147483647 h 751"/>
              <a:gd name="T6" fmla="*/ 2147483647 w 727"/>
              <a:gd name="T7" fmla="*/ 2147483647 h 751"/>
              <a:gd name="T8" fmla="*/ 2147483647 w 727"/>
              <a:gd name="T9" fmla="*/ 2147483647 h 751"/>
              <a:gd name="T10" fmla="*/ 2147483647 w 727"/>
              <a:gd name="T11" fmla="*/ 2147483647 h 751"/>
              <a:gd name="T12" fmla="*/ 2147483647 w 727"/>
              <a:gd name="T13" fmla="*/ 2147483647 h 751"/>
              <a:gd name="T14" fmla="*/ 2147483647 w 727"/>
              <a:gd name="T15" fmla="*/ 2147483647 h 751"/>
              <a:gd name="T16" fmla="*/ 0 60000 65536"/>
              <a:gd name="T17" fmla="*/ 0 60000 65536"/>
              <a:gd name="T18" fmla="*/ 0 60000 65536"/>
              <a:gd name="T19" fmla="*/ 0 60000 65536"/>
              <a:gd name="T20" fmla="*/ 0 60000 65536"/>
              <a:gd name="T21" fmla="*/ 0 60000 65536"/>
              <a:gd name="T22" fmla="*/ 0 60000 65536"/>
              <a:gd name="T23" fmla="*/ 0 60000 65536"/>
              <a:gd name="T24" fmla="*/ 0 w 727"/>
              <a:gd name="T25" fmla="*/ 0 h 751"/>
              <a:gd name="T26" fmla="*/ 727 w 727"/>
              <a:gd name="T27" fmla="*/ 751 h 7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7" h="751">
                <a:moveTo>
                  <a:pt x="727" y="0"/>
                </a:moveTo>
                <a:cubicBezTo>
                  <a:pt x="654" y="46"/>
                  <a:pt x="595" y="36"/>
                  <a:pt x="502" y="42"/>
                </a:cubicBezTo>
                <a:cubicBezTo>
                  <a:pt x="412" y="71"/>
                  <a:pt x="352" y="134"/>
                  <a:pt x="276" y="183"/>
                </a:cubicBezTo>
                <a:cubicBezTo>
                  <a:pt x="257" y="213"/>
                  <a:pt x="232" y="223"/>
                  <a:pt x="209" y="250"/>
                </a:cubicBezTo>
                <a:cubicBezTo>
                  <a:pt x="185" y="278"/>
                  <a:pt x="187" y="287"/>
                  <a:pt x="159" y="309"/>
                </a:cubicBezTo>
                <a:cubicBezTo>
                  <a:pt x="113" y="345"/>
                  <a:pt x="68" y="375"/>
                  <a:pt x="26" y="417"/>
                </a:cubicBezTo>
                <a:cubicBezTo>
                  <a:pt x="0" y="489"/>
                  <a:pt x="29" y="558"/>
                  <a:pt x="51" y="626"/>
                </a:cubicBezTo>
                <a:cubicBezTo>
                  <a:pt x="56" y="683"/>
                  <a:pt x="55" y="706"/>
                  <a:pt x="76" y="75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4" name="Freeform 36">
            <a:extLst>
              <a:ext uri="{FF2B5EF4-FFF2-40B4-BE49-F238E27FC236}">
                <a16:creationId xmlns:a16="http://schemas.microsoft.com/office/drawing/2014/main" id="{91DDCEE7-9F17-4D09-8866-F1BD8F45D691}"/>
              </a:ext>
            </a:extLst>
          </p:cNvPr>
          <p:cNvSpPr>
            <a:spLocks/>
          </p:cNvSpPr>
          <p:nvPr/>
        </p:nvSpPr>
        <p:spPr bwMode="auto">
          <a:xfrm>
            <a:off x="4958607" y="2845824"/>
            <a:ext cx="404031" cy="350669"/>
          </a:xfrm>
          <a:custGeom>
            <a:avLst/>
            <a:gdLst>
              <a:gd name="T0" fmla="*/ 2147483647 w 337"/>
              <a:gd name="T1" fmla="*/ 2147483647 h 295"/>
              <a:gd name="T2" fmla="*/ 2147483647 w 337"/>
              <a:gd name="T3" fmla="*/ 0 h 295"/>
              <a:gd name="T4" fmla="*/ 2147483647 w 337"/>
              <a:gd name="T5" fmla="*/ 2147483647 h 295"/>
              <a:gd name="T6" fmla="*/ 2147483647 w 337"/>
              <a:gd name="T7" fmla="*/ 2147483647 h 295"/>
              <a:gd name="T8" fmla="*/ 2147483647 w 337"/>
              <a:gd name="T9" fmla="*/ 2147483647 h 295"/>
              <a:gd name="T10" fmla="*/ 2147483647 w 337"/>
              <a:gd name="T11" fmla="*/ 2147483647 h 295"/>
              <a:gd name="T12" fmla="*/ 2147483647 w 337"/>
              <a:gd name="T13" fmla="*/ 2147483647 h 295"/>
              <a:gd name="T14" fmla="*/ 2147483647 w 337"/>
              <a:gd name="T15" fmla="*/ 2147483647 h 295"/>
              <a:gd name="T16" fmla="*/ 2147483647 w 337"/>
              <a:gd name="T17" fmla="*/ 2147483647 h 295"/>
              <a:gd name="T18" fmla="*/ 2147483647 w 337"/>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7"/>
              <a:gd name="T31" fmla="*/ 0 h 295"/>
              <a:gd name="T32" fmla="*/ 337 w 337"/>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7" h="295">
                <a:moveTo>
                  <a:pt x="170" y="66"/>
                </a:moveTo>
                <a:cubicBezTo>
                  <a:pt x="158" y="23"/>
                  <a:pt x="155" y="11"/>
                  <a:pt x="111" y="0"/>
                </a:cubicBezTo>
                <a:cubicBezTo>
                  <a:pt x="0" y="12"/>
                  <a:pt x="1" y="4"/>
                  <a:pt x="19" y="125"/>
                </a:cubicBezTo>
                <a:cubicBezTo>
                  <a:pt x="20" y="134"/>
                  <a:pt x="25" y="142"/>
                  <a:pt x="28" y="150"/>
                </a:cubicBezTo>
                <a:cubicBezTo>
                  <a:pt x="31" y="197"/>
                  <a:pt x="25" y="246"/>
                  <a:pt x="36" y="292"/>
                </a:cubicBezTo>
                <a:cubicBezTo>
                  <a:pt x="37" y="295"/>
                  <a:pt x="103" y="261"/>
                  <a:pt x="111" y="258"/>
                </a:cubicBezTo>
                <a:cubicBezTo>
                  <a:pt x="163" y="240"/>
                  <a:pt x="144" y="249"/>
                  <a:pt x="236" y="242"/>
                </a:cubicBezTo>
                <a:cubicBezTo>
                  <a:pt x="276" y="232"/>
                  <a:pt x="291" y="221"/>
                  <a:pt x="320" y="192"/>
                </a:cubicBezTo>
                <a:cubicBezTo>
                  <a:pt x="337" y="139"/>
                  <a:pt x="323" y="100"/>
                  <a:pt x="270" y="83"/>
                </a:cubicBezTo>
                <a:cubicBezTo>
                  <a:pt x="162" y="92"/>
                  <a:pt x="170" y="124"/>
                  <a:pt x="170" y="66"/>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5" name="Freeform 38">
            <a:extLst>
              <a:ext uri="{FF2B5EF4-FFF2-40B4-BE49-F238E27FC236}">
                <a16:creationId xmlns:a16="http://schemas.microsoft.com/office/drawing/2014/main" id="{75612A2A-CB46-4A71-A079-41F97725AAED}"/>
              </a:ext>
            </a:extLst>
          </p:cNvPr>
          <p:cNvSpPr>
            <a:spLocks/>
          </p:cNvSpPr>
          <p:nvPr/>
        </p:nvSpPr>
        <p:spPr bwMode="auto">
          <a:xfrm>
            <a:off x="4284496" y="4457592"/>
            <a:ext cx="90390" cy="155732"/>
          </a:xfrm>
          <a:custGeom>
            <a:avLst/>
            <a:gdLst>
              <a:gd name="T0" fmla="*/ 2147483647 w 75"/>
              <a:gd name="T1" fmla="*/ 2147483647 h 131"/>
              <a:gd name="T2" fmla="*/ 2147483647 w 75"/>
              <a:gd name="T3" fmla="*/ 2147483647 h 131"/>
              <a:gd name="T4" fmla="*/ 0 w 75"/>
              <a:gd name="T5" fmla="*/ 2147483647 h 131"/>
              <a:gd name="T6" fmla="*/ 2147483647 w 75"/>
              <a:gd name="T7" fmla="*/ 2147483647 h 131"/>
              <a:gd name="T8" fmla="*/ 2147483647 w 75"/>
              <a:gd name="T9" fmla="*/ 2147483647 h 131"/>
              <a:gd name="T10" fmla="*/ 2147483647 w 75"/>
              <a:gd name="T11" fmla="*/ 2147483647 h 131"/>
              <a:gd name="T12" fmla="*/ 2147483647 w 75"/>
              <a:gd name="T13" fmla="*/ 2147483647 h 131"/>
              <a:gd name="T14" fmla="*/ 0 60000 65536"/>
              <a:gd name="T15" fmla="*/ 0 60000 65536"/>
              <a:gd name="T16" fmla="*/ 0 60000 65536"/>
              <a:gd name="T17" fmla="*/ 0 60000 65536"/>
              <a:gd name="T18" fmla="*/ 0 60000 65536"/>
              <a:gd name="T19" fmla="*/ 0 60000 65536"/>
              <a:gd name="T20" fmla="*/ 0 60000 65536"/>
              <a:gd name="T21" fmla="*/ 0 w 75"/>
              <a:gd name="T22" fmla="*/ 0 h 131"/>
              <a:gd name="T23" fmla="*/ 75 w 75"/>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31">
                <a:moveTo>
                  <a:pt x="50" y="3"/>
                </a:moveTo>
                <a:cubicBezTo>
                  <a:pt x="36" y="24"/>
                  <a:pt x="26" y="37"/>
                  <a:pt x="16" y="61"/>
                </a:cubicBezTo>
                <a:cubicBezTo>
                  <a:pt x="10" y="77"/>
                  <a:pt x="0" y="111"/>
                  <a:pt x="0" y="111"/>
                </a:cubicBezTo>
                <a:cubicBezTo>
                  <a:pt x="39" y="125"/>
                  <a:pt x="60" y="131"/>
                  <a:pt x="75" y="86"/>
                </a:cubicBezTo>
                <a:cubicBezTo>
                  <a:pt x="72" y="78"/>
                  <a:pt x="71" y="69"/>
                  <a:pt x="67" y="61"/>
                </a:cubicBezTo>
                <a:cubicBezTo>
                  <a:pt x="62" y="52"/>
                  <a:pt x="52" y="46"/>
                  <a:pt x="50" y="36"/>
                </a:cubicBezTo>
                <a:cubicBezTo>
                  <a:pt x="44" y="0"/>
                  <a:pt x="73" y="3"/>
                  <a:pt x="50" y="3"/>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6" name="Freeform 40">
            <a:extLst>
              <a:ext uri="{FF2B5EF4-FFF2-40B4-BE49-F238E27FC236}">
                <a16:creationId xmlns:a16="http://schemas.microsoft.com/office/drawing/2014/main" id="{4099517E-983D-4534-B077-2CFE1713FEAF}"/>
              </a:ext>
            </a:extLst>
          </p:cNvPr>
          <p:cNvSpPr>
            <a:spLocks/>
          </p:cNvSpPr>
          <p:nvPr/>
        </p:nvSpPr>
        <p:spPr bwMode="auto">
          <a:xfrm>
            <a:off x="4342215" y="4800637"/>
            <a:ext cx="125239" cy="178601"/>
          </a:xfrm>
          <a:custGeom>
            <a:avLst/>
            <a:gdLst>
              <a:gd name="T0" fmla="*/ 2147483647 w 105"/>
              <a:gd name="T1" fmla="*/ 0 h 150"/>
              <a:gd name="T2" fmla="*/ 2147483647 w 105"/>
              <a:gd name="T3" fmla="*/ 2147483647 h 150"/>
              <a:gd name="T4" fmla="*/ 2147483647 w 105"/>
              <a:gd name="T5" fmla="*/ 2147483647 h 150"/>
              <a:gd name="T6" fmla="*/ 2147483647 w 105"/>
              <a:gd name="T7" fmla="*/ 0 h 150"/>
              <a:gd name="T8" fmla="*/ 0 60000 65536"/>
              <a:gd name="T9" fmla="*/ 0 60000 65536"/>
              <a:gd name="T10" fmla="*/ 0 60000 65536"/>
              <a:gd name="T11" fmla="*/ 0 60000 65536"/>
              <a:gd name="T12" fmla="*/ 0 w 105"/>
              <a:gd name="T13" fmla="*/ 0 h 150"/>
              <a:gd name="T14" fmla="*/ 105 w 105"/>
              <a:gd name="T15" fmla="*/ 150 h 150"/>
            </a:gdLst>
            <a:ahLst/>
            <a:cxnLst>
              <a:cxn ang="T8">
                <a:pos x="T0" y="T1"/>
              </a:cxn>
              <a:cxn ang="T9">
                <a:pos x="T2" y="T3"/>
              </a:cxn>
              <a:cxn ang="T10">
                <a:pos x="T4" y="T5"/>
              </a:cxn>
              <a:cxn ang="T11">
                <a:pos x="T6" y="T7"/>
              </a:cxn>
            </a:cxnLst>
            <a:rect l="T12" t="T13" r="T14" b="T15"/>
            <a:pathLst>
              <a:path w="105" h="150">
                <a:moveTo>
                  <a:pt x="33" y="0"/>
                </a:moveTo>
                <a:cubicBezTo>
                  <a:pt x="20" y="41"/>
                  <a:pt x="0" y="92"/>
                  <a:pt x="33" y="134"/>
                </a:cubicBezTo>
                <a:cubicBezTo>
                  <a:pt x="46" y="150"/>
                  <a:pt x="84" y="100"/>
                  <a:pt x="84" y="100"/>
                </a:cubicBezTo>
                <a:cubicBezTo>
                  <a:pt x="105" y="35"/>
                  <a:pt x="89" y="20"/>
                  <a:pt x="33"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7" name="Freeform 41">
            <a:extLst>
              <a:ext uri="{FF2B5EF4-FFF2-40B4-BE49-F238E27FC236}">
                <a16:creationId xmlns:a16="http://schemas.microsoft.com/office/drawing/2014/main" id="{F76ABEDA-861D-4086-B40A-B78DCB28110F}"/>
              </a:ext>
            </a:extLst>
          </p:cNvPr>
          <p:cNvSpPr>
            <a:spLocks/>
          </p:cNvSpPr>
          <p:nvPr/>
        </p:nvSpPr>
        <p:spPr bwMode="auto">
          <a:xfrm>
            <a:off x="3195463" y="2699893"/>
            <a:ext cx="74054" cy="39206"/>
          </a:xfrm>
          <a:custGeom>
            <a:avLst/>
            <a:gdLst>
              <a:gd name="T0" fmla="*/ 2147483647 w 62"/>
              <a:gd name="T1" fmla="*/ 2147483647 h 33"/>
              <a:gd name="T2" fmla="*/ 2147483647 w 62"/>
              <a:gd name="T3" fmla="*/ 2147483647 h 33"/>
              <a:gd name="T4" fmla="*/ 2147483647 w 62"/>
              <a:gd name="T5" fmla="*/ 2147483647 h 33"/>
              <a:gd name="T6" fmla="*/ 2147483647 w 62"/>
              <a:gd name="T7" fmla="*/ 2147483647 h 33"/>
              <a:gd name="T8" fmla="*/ 0 60000 65536"/>
              <a:gd name="T9" fmla="*/ 0 60000 65536"/>
              <a:gd name="T10" fmla="*/ 0 60000 65536"/>
              <a:gd name="T11" fmla="*/ 0 60000 65536"/>
              <a:gd name="T12" fmla="*/ 0 w 62"/>
              <a:gd name="T13" fmla="*/ 0 h 33"/>
              <a:gd name="T14" fmla="*/ 62 w 62"/>
              <a:gd name="T15" fmla="*/ 33 h 33"/>
            </a:gdLst>
            <a:ahLst/>
            <a:cxnLst>
              <a:cxn ang="T8">
                <a:pos x="T0" y="T1"/>
              </a:cxn>
              <a:cxn ang="T9">
                <a:pos x="T2" y="T3"/>
              </a:cxn>
              <a:cxn ang="T10">
                <a:pos x="T4" y="T5"/>
              </a:cxn>
              <a:cxn ang="T11">
                <a:pos x="T6" y="T7"/>
              </a:cxn>
            </a:cxnLst>
            <a:rect l="T12" t="T13" r="T14" b="T15"/>
            <a:pathLst>
              <a:path w="62" h="33">
                <a:moveTo>
                  <a:pt x="5" y="30"/>
                </a:moveTo>
                <a:cubicBezTo>
                  <a:pt x="22" y="27"/>
                  <a:pt x="43" y="33"/>
                  <a:pt x="55" y="21"/>
                </a:cubicBezTo>
                <a:cubicBezTo>
                  <a:pt x="62" y="14"/>
                  <a:pt x="40" y="7"/>
                  <a:pt x="30" y="5"/>
                </a:cubicBezTo>
                <a:cubicBezTo>
                  <a:pt x="0" y="0"/>
                  <a:pt x="5" y="14"/>
                  <a:pt x="5" y="3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8" name="Freeform 42">
            <a:extLst>
              <a:ext uri="{FF2B5EF4-FFF2-40B4-BE49-F238E27FC236}">
                <a16:creationId xmlns:a16="http://schemas.microsoft.com/office/drawing/2014/main" id="{517F16A6-8861-4B9F-8C5C-0CCA65417A57}"/>
              </a:ext>
            </a:extLst>
          </p:cNvPr>
          <p:cNvSpPr>
            <a:spLocks/>
          </p:cNvSpPr>
          <p:nvPr/>
        </p:nvSpPr>
        <p:spPr bwMode="auto">
          <a:xfrm>
            <a:off x="3027752" y="2779393"/>
            <a:ext cx="43562" cy="58808"/>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2147483647 w 36"/>
              <a:gd name="T9" fmla="*/ 2147483647 h 50"/>
              <a:gd name="T10" fmla="*/ 0 60000 65536"/>
              <a:gd name="T11" fmla="*/ 0 60000 65536"/>
              <a:gd name="T12" fmla="*/ 0 60000 65536"/>
              <a:gd name="T13" fmla="*/ 0 60000 65536"/>
              <a:gd name="T14" fmla="*/ 0 60000 65536"/>
              <a:gd name="T15" fmla="*/ 0 w 36"/>
              <a:gd name="T16" fmla="*/ 0 h 50"/>
              <a:gd name="T17" fmla="*/ 36 w 36"/>
              <a:gd name="T18" fmla="*/ 50 h 50"/>
            </a:gdLst>
            <a:ahLst/>
            <a:cxnLst>
              <a:cxn ang="T10">
                <a:pos x="T0" y="T1"/>
              </a:cxn>
              <a:cxn ang="T11">
                <a:pos x="T2" y="T3"/>
              </a:cxn>
              <a:cxn ang="T12">
                <a:pos x="T4" y="T5"/>
              </a:cxn>
              <a:cxn ang="T13">
                <a:pos x="T6" y="T7"/>
              </a:cxn>
              <a:cxn ang="T14">
                <a:pos x="T8" y="T9"/>
              </a:cxn>
            </a:cxnLst>
            <a:rect l="T15" t="T16" r="T17" b="T18"/>
            <a:pathLst>
              <a:path w="36" h="50">
                <a:moveTo>
                  <a:pt x="20" y="31"/>
                </a:moveTo>
                <a:cubicBezTo>
                  <a:pt x="23" y="22"/>
                  <a:pt x="36" y="9"/>
                  <a:pt x="28" y="5"/>
                </a:cubicBezTo>
                <a:cubicBezTo>
                  <a:pt x="19" y="0"/>
                  <a:pt x="7" y="13"/>
                  <a:pt x="3" y="22"/>
                </a:cubicBezTo>
                <a:cubicBezTo>
                  <a:pt x="0" y="30"/>
                  <a:pt x="4" y="43"/>
                  <a:pt x="12" y="47"/>
                </a:cubicBezTo>
                <a:cubicBezTo>
                  <a:pt x="17" y="50"/>
                  <a:pt x="17" y="36"/>
                  <a:pt x="20" y="31"/>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59" name="Freeform 44">
            <a:extLst>
              <a:ext uri="{FF2B5EF4-FFF2-40B4-BE49-F238E27FC236}">
                <a16:creationId xmlns:a16="http://schemas.microsoft.com/office/drawing/2014/main" id="{1CA0FE3D-3D2C-45F6-8BF0-A7B64015BD4A}"/>
              </a:ext>
            </a:extLst>
          </p:cNvPr>
          <p:cNvSpPr>
            <a:spLocks/>
          </p:cNvSpPr>
          <p:nvPr/>
        </p:nvSpPr>
        <p:spPr bwMode="auto">
          <a:xfrm>
            <a:off x="2841528" y="2984131"/>
            <a:ext cx="51185" cy="50096"/>
          </a:xfrm>
          <a:custGeom>
            <a:avLst/>
            <a:gdLst>
              <a:gd name="T0" fmla="*/ 2147483647 w 43"/>
              <a:gd name="T1" fmla="*/ 0 h 42"/>
              <a:gd name="T2" fmla="*/ 2147483647 w 43"/>
              <a:gd name="T3" fmla="*/ 2147483647 h 42"/>
              <a:gd name="T4" fmla="*/ 2147483647 w 43"/>
              <a:gd name="T5" fmla="*/ 2147483647 h 42"/>
              <a:gd name="T6" fmla="*/ 2147483647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43" y="0"/>
                </a:moveTo>
                <a:cubicBezTo>
                  <a:pt x="35" y="6"/>
                  <a:pt x="24" y="9"/>
                  <a:pt x="18" y="17"/>
                </a:cubicBezTo>
                <a:cubicBezTo>
                  <a:pt x="12" y="24"/>
                  <a:pt x="0" y="42"/>
                  <a:pt x="9" y="42"/>
                </a:cubicBezTo>
                <a:cubicBezTo>
                  <a:pt x="23" y="42"/>
                  <a:pt x="37" y="11"/>
                  <a:pt x="43"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0" name="Freeform 45">
            <a:extLst>
              <a:ext uri="{FF2B5EF4-FFF2-40B4-BE49-F238E27FC236}">
                <a16:creationId xmlns:a16="http://schemas.microsoft.com/office/drawing/2014/main" id="{DEE3A96D-4C46-4AE7-B5BB-46EDEF3EA480}"/>
              </a:ext>
            </a:extLst>
          </p:cNvPr>
          <p:cNvSpPr>
            <a:spLocks/>
          </p:cNvSpPr>
          <p:nvPr/>
        </p:nvSpPr>
        <p:spPr bwMode="auto">
          <a:xfrm>
            <a:off x="6621560" y="3501421"/>
            <a:ext cx="80588" cy="54452"/>
          </a:xfrm>
          <a:custGeom>
            <a:avLst/>
            <a:gdLst>
              <a:gd name="T0" fmla="*/ 0 w 67"/>
              <a:gd name="T1" fmla="*/ 0 h 46"/>
              <a:gd name="T2" fmla="*/ 2147483647 w 67"/>
              <a:gd name="T3" fmla="*/ 2147483647 h 46"/>
              <a:gd name="T4" fmla="*/ 0 w 67"/>
              <a:gd name="T5" fmla="*/ 0 h 46"/>
              <a:gd name="T6" fmla="*/ 0 60000 65536"/>
              <a:gd name="T7" fmla="*/ 0 60000 65536"/>
              <a:gd name="T8" fmla="*/ 0 60000 65536"/>
              <a:gd name="T9" fmla="*/ 0 w 67"/>
              <a:gd name="T10" fmla="*/ 0 h 46"/>
              <a:gd name="T11" fmla="*/ 67 w 67"/>
              <a:gd name="T12" fmla="*/ 46 h 46"/>
            </a:gdLst>
            <a:ahLst/>
            <a:cxnLst>
              <a:cxn ang="T6">
                <a:pos x="T0" y="T1"/>
              </a:cxn>
              <a:cxn ang="T7">
                <a:pos x="T2" y="T3"/>
              </a:cxn>
              <a:cxn ang="T8">
                <a:pos x="T4" y="T5"/>
              </a:cxn>
            </a:cxnLst>
            <a:rect l="T9" t="T10" r="T11" b="T12"/>
            <a:pathLst>
              <a:path w="67" h="46">
                <a:moveTo>
                  <a:pt x="0" y="0"/>
                </a:moveTo>
                <a:cubicBezTo>
                  <a:pt x="23" y="34"/>
                  <a:pt x="25" y="46"/>
                  <a:pt x="67" y="33"/>
                </a:cubicBezTo>
                <a:cubicBezTo>
                  <a:pt x="40" y="24"/>
                  <a:pt x="21" y="20"/>
                  <a:pt x="0"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1" name="Freeform 46">
            <a:extLst>
              <a:ext uri="{FF2B5EF4-FFF2-40B4-BE49-F238E27FC236}">
                <a16:creationId xmlns:a16="http://schemas.microsoft.com/office/drawing/2014/main" id="{1975712C-81E5-4F2F-B798-904BC561C1E6}"/>
              </a:ext>
            </a:extLst>
          </p:cNvPr>
          <p:cNvSpPr>
            <a:spLocks/>
          </p:cNvSpPr>
          <p:nvPr/>
        </p:nvSpPr>
        <p:spPr bwMode="auto">
          <a:xfrm>
            <a:off x="6481074" y="3392518"/>
            <a:ext cx="89301" cy="56630"/>
          </a:xfrm>
          <a:custGeom>
            <a:avLst/>
            <a:gdLst>
              <a:gd name="T0" fmla="*/ 2147483647 w 74"/>
              <a:gd name="T1" fmla="*/ 0 h 48"/>
              <a:gd name="T2" fmla="*/ 2147483647 w 74"/>
              <a:gd name="T3" fmla="*/ 2147483647 h 48"/>
              <a:gd name="T4" fmla="*/ 2147483647 w 74"/>
              <a:gd name="T5" fmla="*/ 2147483647 h 48"/>
              <a:gd name="T6" fmla="*/ 2147483647 w 74"/>
              <a:gd name="T7" fmla="*/ 2147483647 h 48"/>
              <a:gd name="T8" fmla="*/ 2147483647 w 74"/>
              <a:gd name="T9" fmla="*/ 0 h 48"/>
              <a:gd name="T10" fmla="*/ 0 w 74"/>
              <a:gd name="T11" fmla="*/ 2147483647 h 48"/>
              <a:gd name="T12" fmla="*/ 2147483647 w 74"/>
              <a:gd name="T13" fmla="*/ 0 h 48"/>
              <a:gd name="T14" fmla="*/ 0 60000 65536"/>
              <a:gd name="T15" fmla="*/ 0 60000 65536"/>
              <a:gd name="T16" fmla="*/ 0 60000 65536"/>
              <a:gd name="T17" fmla="*/ 0 60000 65536"/>
              <a:gd name="T18" fmla="*/ 0 60000 65536"/>
              <a:gd name="T19" fmla="*/ 0 60000 65536"/>
              <a:gd name="T20" fmla="*/ 0 60000 65536"/>
              <a:gd name="T21" fmla="*/ 0 w 74"/>
              <a:gd name="T22" fmla="*/ 0 h 48"/>
              <a:gd name="T23" fmla="*/ 74 w 7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8">
                <a:moveTo>
                  <a:pt x="25" y="0"/>
                </a:moveTo>
                <a:cubicBezTo>
                  <a:pt x="31" y="8"/>
                  <a:pt x="35" y="18"/>
                  <a:pt x="42" y="25"/>
                </a:cubicBezTo>
                <a:cubicBezTo>
                  <a:pt x="49" y="32"/>
                  <a:pt x="60" y="48"/>
                  <a:pt x="67" y="41"/>
                </a:cubicBezTo>
                <a:cubicBezTo>
                  <a:pt x="74" y="34"/>
                  <a:pt x="58" y="23"/>
                  <a:pt x="51" y="16"/>
                </a:cubicBezTo>
                <a:cubicBezTo>
                  <a:pt x="44" y="9"/>
                  <a:pt x="34" y="5"/>
                  <a:pt x="25" y="0"/>
                </a:cubicBezTo>
                <a:cubicBezTo>
                  <a:pt x="17" y="3"/>
                  <a:pt x="0" y="8"/>
                  <a:pt x="0" y="8"/>
                </a:cubicBezTo>
                <a:cubicBezTo>
                  <a:pt x="0" y="8"/>
                  <a:pt x="17" y="3"/>
                  <a:pt x="25"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2" name="Freeform 47">
            <a:extLst>
              <a:ext uri="{FF2B5EF4-FFF2-40B4-BE49-F238E27FC236}">
                <a16:creationId xmlns:a16="http://schemas.microsoft.com/office/drawing/2014/main" id="{EBFB7C39-25BB-4D93-8496-55B29DC654C1}"/>
              </a:ext>
            </a:extLst>
          </p:cNvPr>
          <p:cNvSpPr>
            <a:spLocks/>
          </p:cNvSpPr>
          <p:nvPr/>
        </p:nvSpPr>
        <p:spPr bwMode="auto">
          <a:xfrm>
            <a:off x="6762045" y="3669132"/>
            <a:ext cx="50096" cy="100191"/>
          </a:xfrm>
          <a:custGeom>
            <a:avLst/>
            <a:gdLst>
              <a:gd name="T0" fmla="*/ 0 w 42"/>
              <a:gd name="T1" fmla="*/ 0 h 84"/>
              <a:gd name="T2" fmla="*/ 2147483647 w 42"/>
              <a:gd name="T3" fmla="*/ 2147483647 h 84"/>
              <a:gd name="T4" fmla="*/ 0 w 42"/>
              <a:gd name="T5" fmla="*/ 0 h 84"/>
              <a:gd name="T6" fmla="*/ 0 60000 65536"/>
              <a:gd name="T7" fmla="*/ 0 60000 65536"/>
              <a:gd name="T8" fmla="*/ 0 60000 65536"/>
              <a:gd name="T9" fmla="*/ 0 w 42"/>
              <a:gd name="T10" fmla="*/ 0 h 84"/>
              <a:gd name="T11" fmla="*/ 42 w 42"/>
              <a:gd name="T12" fmla="*/ 84 h 84"/>
            </a:gdLst>
            <a:ahLst/>
            <a:cxnLst>
              <a:cxn ang="T6">
                <a:pos x="T0" y="T1"/>
              </a:cxn>
              <a:cxn ang="T7">
                <a:pos x="T2" y="T3"/>
              </a:cxn>
              <a:cxn ang="T8">
                <a:pos x="T4" y="T5"/>
              </a:cxn>
            </a:cxnLst>
            <a:rect l="T9" t="T10" r="T11" b="T12"/>
            <a:pathLst>
              <a:path w="42" h="84">
                <a:moveTo>
                  <a:pt x="0" y="0"/>
                </a:moveTo>
                <a:cubicBezTo>
                  <a:pt x="11" y="31"/>
                  <a:pt x="24" y="57"/>
                  <a:pt x="42" y="84"/>
                </a:cubicBezTo>
                <a:cubicBezTo>
                  <a:pt x="34" y="43"/>
                  <a:pt x="29" y="29"/>
                  <a:pt x="0"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3" name="AutoShape 50">
            <a:extLst>
              <a:ext uri="{FF2B5EF4-FFF2-40B4-BE49-F238E27FC236}">
                <a16:creationId xmlns:a16="http://schemas.microsoft.com/office/drawing/2014/main" id="{5F0B6532-09FA-4D90-819F-86855F26220D}"/>
              </a:ext>
            </a:extLst>
          </p:cNvPr>
          <p:cNvSpPr>
            <a:spLocks noChangeArrowheads="1"/>
          </p:cNvSpPr>
          <p:nvPr/>
        </p:nvSpPr>
        <p:spPr bwMode="auto">
          <a:xfrm>
            <a:off x="3019040" y="4571940"/>
            <a:ext cx="402942" cy="343045"/>
          </a:xfrm>
          <a:prstGeom prst="irregularSeal1">
            <a:avLst/>
          </a:prstGeom>
          <a:solidFill>
            <a:schemeClr val="accent1"/>
          </a:solidFill>
          <a:ln w="9525">
            <a:solidFill>
              <a:schemeClr val="tx1"/>
            </a:solidFill>
            <a:miter lim="800000"/>
            <a:headEnd/>
            <a:tailEnd/>
          </a:ln>
        </p:spPr>
        <p:txBody>
          <a:bodyPr wrap="none" lIns="68806" tIns="34402" rIns="68806" bIns="34402"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27302" eaLnBrk="1" fontAlgn="base" hangingPunct="1">
              <a:spcBef>
                <a:spcPct val="0"/>
              </a:spcBef>
              <a:spcAft>
                <a:spcPct val="0"/>
              </a:spcAft>
              <a:buClrTx/>
              <a:defRPr/>
            </a:pPr>
            <a:endParaRPr lang="en-US" altLang="en-US" sz="1235" kern="1200">
              <a:solidFill>
                <a:prstClr val="black"/>
              </a:solidFill>
              <a:ea typeface="+mn-ea"/>
            </a:endParaRPr>
          </a:p>
        </p:txBody>
      </p:sp>
      <p:sp>
        <p:nvSpPr>
          <p:cNvPr id="10264" name="AutoShape 51">
            <a:extLst>
              <a:ext uri="{FF2B5EF4-FFF2-40B4-BE49-F238E27FC236}">
                <a16:creationId xmlns:a16="http://schemas.microsoft.com/office/drawing/2014/main" id="{D18DF6EB-A7B9-4B77-9A42-C3C582FEB614}"/>
              </a:ext>
            </a:extLst>
          </p:cNvPr>
          <p:cNvSpPr>
            <a:spLocks noChangeArrowheads="1"/>
          </p:cNvSpPr>
          <p:nvPr/>
        </p:nvSpPr>
        <p:spPr bwMode="auto">
          <a:xfrm>
            <a:off x="5606581" y="4343244"/>
            <a:ext cx="402942" cy="343045"/>
          </a:xfrm>
          <a:prstGeom prst="irregularSeal1">
            <a:avLst/>
          </a:prstGeom>
          <a:solidFill>
            <a:schemeClr val="accent1"/>
          </a:solidFill>
          <a:ln w="9525">
            <a:solidFill>
              <a:schemeClr val="tx1"/>
            </a:solidFill>
            <a:miter lim="800000"/>
            <a:headEnd/>
            <a:tailEnd/>
          </a:ln>
        </p:spPr>
        <p:txBody>
          <a:bodyPr wrap="none" lIns="68806" tIns="34402" rIns="68806" bIns="34402"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27302" eaLnBrk="1" fontAlgn="base" hangingPunct="1">
              <a:spcBef>
                <a:spcPct val="0"/>
              </a:spcBef>
              <a:spcAft>
                <a:spcPct val="0"/>
              </a:spcAft>
              <a:buClrTx/>
              <a:defRPr/>
            </a:pPr>
            <a:endParaRPr lang="en-US" altLang="en-US" sz="1235" kern="1200">
              <a:solidFill>
                <a:prstClr val="black"/>
              </a:solidFill>
              <a:ea typeface="+mn-ea"/>
            </a:endParaRPr>
          </a:p>
        </p:txBody>
      </p:sp>
      <p:sp>
        <p:nvSpPr>
          <p:cNvPr id="10265" name="Freeform 52">
            <a:extLst>
              <a:ext uri="{FF2B5EF4-FFF2-40B4-BE49-F238E27FC236}">
                <a16:creationId xmlns:a16="http://schemas.microsoft.com/office/drawing/2014/main" id="{EB1F3884-0D1D-4A32-8D44-A8247BE8C5FE}"/>
              </a:ext>
            </a:extLst>
          </p:cNvPr>
          <p:cNvSpPr>
            <a:spLocks/>
          </p:cNvSpPr>
          <p:nvPr/>
        </p:nvSpPr>
        <p:spPr bwMode="auto">
          <a:xfrm>
            <a:off x="4112428" y="3771501"/>
            <a:ext cx="935480" cy="455216"/>
          </a:xfrm>
          <a:custGeom>
            <a:avLst/>
            <a:gdLst>
              <a:gd name="T0" fmla="*/ 2147483647 w 781"/>
              <a:gd name="T1" fmla="*/ 0 h 382"/>
              <a:gd name="T2" fmla="*/ 2147483647 w 781"/>
              <a:gd name="T3" fmla="*/ 2147483647 h 382"/>
              <a:gd name="T4" fmla="*/ 2147483647 w 781"/>
              <a:gd name="T5" fmla="*/ 2147483647 h 382"/>
              <a:gd name="T6" fmla="*/ 2147483647 w 781"/>
              <a:gd name="T7" fmla="*/ 2147483647 h 382"/>
              <a:gd name="T8" fmla="*/ 2147483647 w 781"/>
              <a:gd name="T9" fmla="*/ 2147483647 h 382"/>
              <a:gd name="T10" fmla="*/ 2147483647 w 781"/>
              <a:gd name="T11" fmla="*/ 2147483647 h 382"/>
              <a:gd name="T12" fmla="*/ 2147483647 w 781"/>
              <a:gd name="T13" fmla="*/ 2147483647 h 382"/>
              <a:gd name="T14" fmla="*/ 2147483647 w 781"/>
              <a:gd name="T15" fmla="*/ 2147483647 h 382"/>
              <a:gd name="T16" fmla="*/ 2147483647 w 781"/>
              <a:gd name="T17" fmla="*/ 2147483647 h 382"/>
              <a:gd name="T18" fmla="*/ 2147483647 w 781"/>
              <a:gd name="T19" fmla="*/ 2147483647 h 382"/>
              <a:gd name="T20" fmla="*/ 2147483647 w 781"/>
              <a:gd name="T21" fmla="*/ 2147483647 h 382"/>
              <a:gd name="T22" fmla="*/ 2147483647 w 781"/>
              <a:gd name="T23" fmla="*/ 2147483647 h 382"/>
              <a:gd name="T24" fmla="*/ 2147483647 w 781"/>
              <a:gd name="T25" fmla="*/ 2147483647 h 382"/>
              <a:gd name="T26" fmla="*/ 2147483647 w 781"/>
              <a:gd name="T27" fmla="*/ 2147483647 h 382"/>
              <a:gd name="T28" fmla="*/ 2147483647 w 781"/>
              <a:gd name="T29" fmla="*/ 2147483647 h 382"/>
              <a:gd name="T30" fmla="*/ 2147483647 w 781"/>
              <a:gd name="T31" fmla="*/ 2147483647 h 382"/>
              <a:gd name="T32" fmla="*/ 2147483647 w 781"/>
              <a:gd name="T33" fmla="*/ 2147483647 h 382"/>
              <a:gd name="T34" fmla="*/ 2147483647 w 781"/>
              <a:gd name="T35" fmla="*/ 2147483647 h 382"/>
              <a:gd name="T36" fmla="*/ 2147483647 w 781"/>
              <a:gd name="T37" fmla="*/ 2147483647 h 382"/>
              <a:gd name="T38" fmla="*/ 2147483647 w 781"/>
              <a:gd name="T39" fmla="*/ 2147483647 h 382"/>
              <a:gd name="T40" fmla="*/ 2147483647 w 781"/>
              <a:gd name="T41" fmla="*/ 2147483647 h 382"/>
              <a:gd name="T42" fmla="*/ 2147483647 w 781"/>
              <a:gd name="T43" fmla="*/ 2147483647 h 382"/>
              <a:gd name="T44" fmla="*/ 2147483647 w 781"/>
              <a:gd name="T45" fmla="*/ 2147483647 h 382"/>
              <a:gd name="T46" fmla="*/ 2147483647 w 781"/>
              <a:gd name="T47" fmla="*/ 2147483647 h 382"/>
              <a:gd name="T48" fmla="*/ 2147483647 w 781"/>
              <a:gd name="T49" fmla="*/ 2147483647 h 382"/>
              <a:gd name="T50" fmla="*/ 2147483647 w 781"/>
              <a:gd name="T51" fmla="*/ 2147483647 h 382"/>
              <a:gd name="T52" fmla="*/ 2147483647 w 781"/>
              <a:gd name="T53" fmla="*/ 2147483647 h 382"/>
              <a:gd name="T54" fmla="*/ 2147483647 w 781"/>
              <a:gd name="T55" fmla="*/ 2147483647 h 382"/>
              <a:gd name="T56" fmla="*/ 2147483647 w 781"/>
              <a:gd name="T57" fmla="*/ 2147483647 h 382"/>
              <a:gd name="T58" fmla="*/ 2147483647 w 781"/>
              <a:gd name="T59" fmla="*/ 2147483647 h 382"/>
              <a:gd name="T60" fmla="*/ 2147483647 w 781"/>
              <a:gd name="T61" fmla="*/ 2147483647 h 382"/>
              <a:gd name="T62" fmla="*/ 2147483647 w 781"/>
              <a:gd name="T63" fmla="*/ 2147483647 h 382"/>
              <a:gd name="T64" fmla="*/ 2147483647 w 781"/>
              <a:gd name="T65" fmla="*/ 2147483647 h 382"/>
              <a:gd name="T66" fmla="*/ 2147483647 w 781"/>
              <a:gd name="T67" fmla="*/ 2147483647 h 382"/>
              <a:gd name="T68" fmla="*/ 2147483647 w 781"/>
              <a:gd name="T69" fmla="*/ 2147483647 h 382"/>
              <a:gd name="T70" fmla="*/ 2147483647 w 781"/>
              <a:gd name="T71" fmla="*/ 2147483647 h 382"/>
              <a:gd name="T72" fmla="*/ 2147483647 w 781"/>
              <a:gd name="T73" fmla="*/ 2147483647 h 382"/>
              <a:gd name="T74" fmla="*/ 2147483647 w 781"/>
              <a:gd name="T75" fmla="*/ 2147483647 h 382"/>
              <a:gd name="T76" fmla="*/ 2147483647 w 781"/>
              <a:gd name="T77" fmla="*/ 2147483647 h 382"/>
              <a:gd name="T78" fmla="*/ 2147483647 w 781"/>
              <a:gd name="T79" fmla="*/ 2147483647 h 382"/>
              <a:gd name="T80" fmla="*/ 2147483647 w 781"/>
              <a:gd name="T81" fmla="*/ 2147483647 h 382"/>
              <a:gd name="T82" fmla="*/ 2147483647 w 781"/>
              <a:gd name="T83" fmla="*/ 2147483647 h 382"/>
              <a:gd name="T84" fmla="*/ 2147483647 w 781"/>
              <a:gd name="T85" fmla="*/ 2147483647 h 382"/>
              <a:gd name="T86" fmla="*/ 2147483647 w 781"/>
              <a:gd name="T87" fmla="*/ 2147483647 h 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1"/>
              <a:gd name="T133" fmla="*/ 0 h 382"/>
              <a:gd name="T134" fmla="*/ 781 w 781"/>
              <a:gd name="T135" fmla="*/ 382 h 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1" h="382">
                <a:moveTo>
                  <a:pt x="384" y="134"/>
                </a:moveTo>
                <a:cubicBezTo>
                  <a:pt x="376" y="109"/>
                  <a:pt x="371" y="83"/>
                  <a:pt x="359" y="59"/>
                </a:cubicBezTo>
                <a:cubicBezTo>
                  <a:pt x="339" y="18"/>
                  <a:pt x="256" y="14"/>
                  <a:pt x="217" y="0"/>
                </a:cubicBezTo>
                <a:cubicBezTo>
                  <a:pt x="181" y="3"/>
                  <a:pt x="143" y="0"/>
                  <a:pt x="108" y="9"/>
                </a:cubicBezTo>
                <a:cubicBezTo>
                  <a:pt x="89" y="14"/>
                  <a:pt x="58" y="42"/>
                  <a:pt x="58" y="42"/>
                </a:cubicBezTo>
                <a:cubicBezTo>
                  <a:pt x="47" y="59"/>
                  <a:pt x="8" y="81"/>
                  <a:pt x="25" y="92"/>
                </a:cubicBezTo>
                <a:cubicBezTo>
                  <a:pt x="124" y="159"/>
                  <a:pt x="40" y="109"/>
                  <a:pt x="317" y="117"/>
                </a:cubicBezTo>
                <a:cubicBezTo>
                  <a:pt x="325" y="123"/>
                  <a:pt x="344" y="124"/>
                  <a:pt x="342" y="134"/>
                </a:cubicBezTo>
                <a:cubicBezTo>
                  <a:pt x="339" y="148"/>
                  <a:pt x="320" y="151"/>
                  <a:pt x="309" y="159"/>
                </a:cubicBezTo>
                <a:cubicBezTo>
                  <a:pt x="281" y="179"/>
                  <a:pt x="250" y="205"/>
                  <a:pt x="217" y="218"/>
                </a:cubicBezTo>
                <a:cubicBezTo>
                  <a:pt x="201" y="224"/>
                  <a:pt x="150" y="236"/>
                  <a:pt x="167" y="234"/>
                </a:cubicBezTo>
                <a:cubicBezTo>
                  <a:pt x="308" y="220"/>
                  <a:pt x="278" y="225"/>
                  <a:pt x="75" y="234"/>
                </a:cubicBezTo>
                <a:cubicBezTo>
                  <a:pt x="50" y="251"/>
                  <a:pt x="28" y="258"/>
                  <a:pt x="0" y="268"/>
                </a:cubicBezTo>
                <a:cubicBezTo>
                  <a:pt x="36" y="382"/>
                  <a:pt x="86" y="313"/>
                  <a:pt x="250" y="301"/>
                </a:cubicBezTo>
                <a:cubicBezTo>
                  <a:pt x="274" y="277"/>
                  <a:pt x="289" y="253"/>
                  <a:pt x="317" y="234"/>
                </a:cubicBezTo>
                <a:cubicBezTo>
                  <a:pt x="339" y="237"/>
                  <a:pt x="364" y="233"/>
                  <a:pt x="384" y="243"/>
                </a:cubicBezTo>
                <a:cubicBezTo>
                  <a:pt x="405" y="254"/>
                  <a:pt x="412" y="286"/>
                  <a:pt x="434" y="293"/>
                </a:cubicBezTo>
                <a:cubicBezTo>
                  <a:pt x="442" y="296"/>
                  <a:pt x="451" y="298"/>
                  <a:pt x="459" y="301"/>
                </a:cubicBezTo>
                <a:cubicBezTo>
                  <a:pt x="467" y="298"/>
                  <a:pt x="480" y="301"/>
                  <a:pt x="484" y="293"/>
                </a:cubicBezTo>
                <a:cubicBezTo>
                  <a:pt x="495" y="273"/>
                  <a:pt x="445" y="247"/>
                  <a:pt x="459" y="243"/>
                </a:cubicBezTo>
                <a:cubicBezTo>
                  <a:pt x="463" y="242"/>
                  <a:pt x="520" y="263"/>
                  <a:pt x="534" y="268"/>
                </a:cubicBezTo>
                <a:cubicBezTo>
                  <a:pt x="570" y="265"/>
                  <a:pt x="607" y="265"/>
                  <a:pt x="643" y="259"/>
                </a:cubicBezTo>
                <a:cubicBezTo>
                  <a:pt x="660" y="256"/>
                  <a:pt x="693" y="243"/>
                  <a:pt x="693" y="243"/>
                </a:cubicBezTo>
                <a:cubicBezTo>
                  <a:pt x="705" y="245"/>
                  <a:pt x="764" y="262"/>
                  <a:pt x="776" y="243"/>
                </a:cubicBezTo>
                <a:cubicBezTo>
                  <a:pt x="781" y="235"/>
                  <a:pt x="760" y="230"/>
                  <a:pt x="751" y="226"/>
                </a:cubicBezTo>
                <a:cubicBezTo>
                  <a:pt x="741" y="222"/>
                  <a:pt x="729" y="221"/>
                  <a:pt x="718" y="218"/>
                </a:cubicBezTo>
                <a:cubicBezTo>
                  <a:pt x="670" y="194"/>
                  <a:pt x="621" y="179"/>
                  <a:pt x="568" y="167"/>
                </a:cubicBezTo>
                <a:cubicBezTo>
                  <a:pt x="565" y="156"/>
                  <a:pt x="559" y="145"/>
                  <a:pt x="559" y="134"/>
                </a:cubicBezTo>
                <a:cubicBezTo>
                  <a:pt x="559" y="125"/>
                  <a:pt x="560" y="156"/>
                  <a:pt x="568" y="159"/>
                </a:cubicBezTo>
                <a:cubicBezTo>
                  <a:pt x="578" y="163"/>
                  <a:pt x="590" y="154"/>
                  <a:pt x="601" y="151"/>
                </a:cubicBezTo>
                <a:cubicBezTo>
                  <a:pt x="625" y="75"/>
                  <a:pt x="566" y="104"/>
                  <a:pt x="509" y="109"/>
                </a:cubicBezTo>
                <a:cubicBezTo>
                  <a:pt x="479" y="100"/>
                  <a:pt x="449" y="86"/>
                  <a:pt x="417" y="109"/>
                </a:cubicBezTo>
                <a:cubicBezTo>
                  <a:pt x="415" y="110"/>
                  <a:pt x="432" y="162"/>
                  <a:pt x="434" y="167"/>
                </a:cubicBezTo>
                <a:cubicBezTo>
                  <a:pt x="440" y="159"/>
                  <a:pt x="453" y="152"/>
                  <a:pt x="451" y="142"/>
                </a:cubicBezTo>
                <a:cubicBezTo>
                  <a:pt x="449" y="133"/>
                  <a:pt x="434" y="131"/>
                  <a:pt x="426" y="134"/>
                </a:cubicBezTo>
                <a:cubicBezTo>
                  <a:pt x="417" y="138"/>
                  <a:pt x="415" y="151"/>
                  <a:pt x="409" y="159"/>
                </a:cubicBezTo>
                <a:cubicBezTo>
                  <a:pt x="412" y="170"/>
                  <a:pt x="406" y="189"/>
                  <a:pt x="417" y="192"/>
                </a:cubicBezTo>
                <a:cubicBezTo>
                  <a:pt x="499" y="213"/>
                  <a:pt x="498" y="200"/>
                  <a:pt x="526" y="159"/>
                </a:cubicBezTo>
                <a:cubicBezTo>
                  <a:pt x="508" y="97"/>
                  <a:pt x="510" y="90"/>
                  <a:pt x="451" y="76"/>
                </a:cubicBezTo>
                <a:cubicBezTo>
                  <a:pt x="406" y="97"/>
                  <a:pt x="396" y="92"/>
                  <a:pt x="384" y="142"/>
                </a:cubicBezTo>
                <a:cubicBezTo>
                  <a:pt x="387" y="167"/>
                  <a:pt x="381" y="195"/>
                  <a:pt x="392" y="218"/>
                </a:cubicBezTo>
                <a:cubicBezTo>
                  <a:pt x="397" y="227"/>
                  <a:pt x="408" y="202"/>
                  <a:pt x="409" y="192"/>
                </a:cubicBezTo>
                <a:cubicBezTo>
                  <a:pt x="411" y="173"/>
                  <a:pt x="411" y="151"/>
                  <a:pt x="401" y="134"/>
                </a:cubicBezTo>
                <a:cubicBezTo>
                  <a:pt x="396" y="125"/>
                  <a:pt x="354" y="113"/>
                  <a:pt x="342" y="109"/>
                </a:cubicBezTo>
                <a:cubicBezTo>
                  <a:pt x="320" y="115"/>
                  <a:pt x="295" y="114"/>
                  <a:pt x="275" y="126"/>
                </a:cubicBezTo>
                <a:cubicBezTo>
                  <a:pt x="245" y="144"/>
                  <a:pt x="263" y="224"/>
                  <a:pt x="267" y="234"/>
                </a:cubicBezTo>
                <a:cubicBezTo>
                  <a:pt x="270" y="242"/>
                  <a:pt x="284" y="240"/>
                  <a:pt x="292" y="243"/>
                </a:cubicBezTo>
                <a:cubicBezTo>
                  <a:pt x="334" y="240"/>
                  <a:pt x="377" y="244"/>
                  <a:pt x="417" y="234"/>
                </a:cubicBezTo>
                <a:cubicBezTo>
                  <a:pt x="426" y="232"/>
                  <a:pt x="427" y="218"/>
                  <a:pt x="426" y="209"/>
                </a:cubicBezTo>
                <a:cubicBezTo>
                  <a:pt x="420" y="147"/>
                  <a:pt x="422" y="156"/>
                  <a:pt x="384" y="142"/>
                </a:cubicBezTo>
                <a:cubicBezTo>
                  <a:pt x="353" y="145"/>
                  <a:pt x="321" y="141"/>
                  <a:pt x="292" y="151"/>
                </a:cubicBezTo>
                <a:cubicBezTo>
                  <a:pt x="284" y="154"/>
                  <a:pt x="278" y="183"/>
                  <a:pt x="284" y="176"/>
                </a:cubicBezTo>
                <a:cubicBezTo>
                  <a:pt x="292" y="167"/>
                  <a:pt x="295" y="153"/>
                  <a:pt x="300" y="142"/>
                </a:cubicBezTo>
                <a:cubicBezTo>
                  <a:pt x="275" y="126"/>
                  <a:pt x="253" y="118"/>
                  <a:pt x="225" y="109"/>
                </a:cubicBezTo>
                <a:cubicBezTo>
                  <a:pt x="150" y="122"/>
                  <a:pt x="102" y="104"/>
                  <a:pt x="125" y="176"/>
                </a:cubicBezTo>
                <a:cubicBezTo>
                  <a:pt x="136" y="170"/>
                  <a:pt x="153" y="170"/>
                  <a:pt x="159" y="159"/>
                </a:cubicBezTo>
                <a:cubicBezTo>
                  <a:pt x="186" y="105"/>
                  <a:pt x="132" y="132"/>
                  <a:pt x="125" y="134"/>
                </a:cubicBezTo>
                <a:cubicBezTo>
                  <a:pt x="101" y="209"/>
                  <a:pt x="136" y="212"/>
                  <a:pt x="192" y="226"/>
                </a:cubicBezTo>
                <a:cubicBezTo>
                  <a:pt x="214" y="193"/>
                  <a:pt x="233" y="155"/>
                  <a:pt x="200" y="117"/>
                </a:cubicBezTo>
                <a:cubicBezTo>
                  <a:pt x="193" y="108"/>
                  <a:pt x="178" y="112"/>
                  <a:pt x="167" y="109"/>
                </a:cubicBezTo>
                <a:cubicBezTo>
                  <a:pt x="80" y="117"/>
                  <a:pt x="77" y="104"/>
                  <a:pt x="58" y="176"/>
                </a:cubicBezTo>
                <a:cubicBezTo>
                  <a:pt x="80" y="209"/>
                  <a:pt x="94" y="217"/>
                  <a:pt x="133" y="226"/>
                </a:cubicBezTo>
                <a:cubicBezTo>
                  <a:pt x="228" y="220"/>
                  <a:pt x="261" y="242"/>
                  <a:pt x="284" y="159"/>
                </a:cubicBezTo>
                <a:cubicBezTo>
                  <a:pt x="273" y="93"/>
                  <a:pt x="284" y="24"/>
                  <a:pt x="217" y="67"/>
                </a:cubicBezTo>
                <a:cubicBezTo>
                  <a:pt x="214" y="75"/>
                  <a:pt x="208" y="83"/>
                  <a:pt x="209" y="92"/>
                </a:cubicBezTo>
                <a:cubicBezTo>
                  <a:pt x="218" y="189"/>
                  <a:pt x="234" y="150"/>
                  <a:pt x="334" y="134"/>
                </a:cubicBezTo>
                <a:cubicBezTo>
                  <a:pt x="305" y="37"/>
                  <a:pt x="323" y="57"/>
                  <a:pt x="250" y="34"/>
                </a:cubicBezTo>
                <a:cubicBezTo>
                  <a:pt x="239" y="40"/>
                  <a:pt x="220" y="39"/>
                  <a:pt x="217" y="51"/>
                </a:cubicBezTo>
                <a:cubicBezTo>
                  <a:pt x="197" y="134"/>
                  <a:pt x="247" y="94"/>
                  <a:pt x="267" y="84"/>
                </a:cubicBezTo>
                <a:cubicBezTo>
                  <a:pt x="258" y="39"/>
                  <a:pt x="253" y="23"/>
                  <a:pt x="209" y="9"/>
                </a:cubicBezTo>
                <a:cubicBezTo>
                  <a:pt x="195" y="15"/>
                  <a:pt x="141" y="33"/>
                  <a:pt x="133" y="51"/>
                </a:cubicBezTo>
                <a:cubicBezTo>
                  <a:pt x="128" y="61"/>
                  <a:pt x="139" y="73"/>
                  <a:pt x="142" y="84"/>
                </a:cubicBezTo>
                <a:cubicBezTo>
                  <a:pt x="145" y="76"/>
                  <a:pt x="154" y="67"/>
                  <a:pt x="150" y="59"/>
                </a:cubicBezTo>
                <a:cubicBezTo>
                  <a:pt x="137" y="34"/>
                  <a:pt x="108" y="62"/>
                  <a:pt x="100" y="67"/>
                </a:cubicBezTo>
                <a:cubicBezTo>
                  <a:pt x="106" y="92"/>
                  <a:pt x="100" y="123"/>
                  <a:pt x="117" y="142"/>
                </a:cubicBezTo>
                <a:cubicBezTo>
                  <a:pt x="140" y="167"/>
                  <a:pt x="184" y="153"/>
                  <a:pt x="217" y="159"/>
                </a:cubicBezTo>
                <a:cubicBezTo>
                  <a:pt x="236" y="156"/>
                  <a:pt x="257" y="160"/>
                  <a:pt x="275" y="151"/>
                </a:cubicBezTo>
                <a:cubicBezTo>
                  <a:pt x="283" y="147"/>
                  <a:pt x="288" y="134"/>
                  <a:pt x="284" y="126"/>
                </a:cubicBezTo>
                <a:cubicBezTo>
                  <a:pt x="280" y="118"/>
                  <a:pt x="267" y="120"/>
                  <a:pt x="259" y="117"/>
                </a:cubicBezTo>
                <a:cubicBezTo>
                  <a:pt x="245" y="123"/>
                  <a:pt x="224" y="121"/>
                  <a:pt x="217" y="134"/>
                </a:cubicBezTo>
                <a:cubicBezTo>
                  <a:pt x="209" y="149"/>
                  <a:pt x="210" y="177"/>
                  <a:pt x="225" y="184"/>
                </a:cubicBezTo>
                <a:cubicBezTo>
                  <a:pt x="243" y="193"/>
                  <a:pt x="264" y="173"/>
                  <a:pt x="284" y="167"/>
                </a:cubicBezTo>
                <a:cubicBezTo>
                  <a:pt x="281" y="153"/>
                  <a:pt x="285" y="136"/>
                  <a:pt x="275" y="126"/>
                </a:cubicBezTo>
                <a:cubicBezTo>
                  <a:pt x="252" y="104"/>
                  <a:pt x="242" y="158"/>
                  <a:pt x="242" y="159"/>
                </a:cubicBezTo>
                <a:cubicBezTo>
                  <a:pt x="248" y="173"/>
                  <a:pt x="247" y="192"/>
                  <a:pt x="259" y="201"/>
                </a:cubicBezTo>
                <a:cubicBezTo>
                  <a:pt x="295" y="229"/>
                  <a:pt x="392" y="229"/>
                  <a:pt x="434" y="234"/>
                </a:cubicBezTo>
                <a:cubicBezTo>
                  <a:pt x="504" y="224"/>
                  <a:pt x="590" y="241"/>
                  <a:pt x="534" y="159"/>
                </a:cubicBezTo>
                <a:cubicBezTo>
                  <a:pt x="517" y="162"/>
                  <a:pt x="495" y="154"/>
                  <a:pt x="484" y="167"/>
                </a:cubicBezTo>
                <a:cubicBezTo>
                  <a:pt x="475" y="178"/>
                  <a:pt x="481" y="200"/>
                  <a:pt x="492" y="209"/>
                </a:cubicBezTo>
                <a:cubicBezTo>
                  <a:pt x="500" y="215"/>
                  <a:pt x="509" y="198"/>
                  <a:pt x="517" y="192"/>
                </a:cubicBezTo>
                <a:cubicBezTo>
                  <a:pt x="507" y="150"/>
                  <a:pt x="491" y="139"/>
                  <a:pt x="451" y="126"/>
                </a:cubicBezTo>
                <a:cubicBezTo>
                  <a:pt x="411" y="135"/>
                  <a:pt x="397" y="144"/>
                  <a:pt x="384" y="184"/>
                </a:cubicBezTo>
                <a:cubicBezTo>
                  <a:pt x="387" y="195"/>
                  <a:pt x="395" y="207"/>
                  <a:pt x="392" y="218"/>
                </a:cubicBezTo>
                <a:cubicBezTo>
                  <a:pt x="386" y="237"/>
                  <a:pt x="359" y="268"/>
                  <a:pt x="359" y="268"/>
                </a:cubicBezTo>
                <a:cubicBezTo>
                  <a:pt x="369" y="343"/>
                  <a:pt x="366" y="351"/>
                  <a:pt x="442" y="334"/>
                </a:cubicBezTo>
                <a:cubicBezTo>
                  <a:pt x="437" y="326"/>
                  <a:pt x="436" y="310"/>
                  <a:pt x="426" y="309"/>
                </a:cubicBezTo>
                <a:cubicBezTo>
                  <a:pt x="384" y="303"/>
                  <a:pt x="375" y="355"/>
                  <a:pt x="392" y="301"/>
                </a:cubicBezTo>
                <a:cubicBezTo>
                  <a:pt x="358" y="278"/>
                  <a:pt x="349" y="274"/>
                  <a:pt x="309" y="284"/>
                </a:cubicBezTo>
                <a:cubicBezTo>
                  <a:pt x="303" y="292"/>
                  <a:pt x="290" y="299"/>
                  <a:pt x="292" y="309"/>
                </a:cubicBezTo>
                <a:cubicBezTo>
                  <a:pt x="294" y="318"/>
                  <a:pt x="313" y="326"/>
                  <a:pt x="317" y="318"/>
                </a:cubicBezTo>
                <a:cubicBezTo>
                  <a:pt x="338" y="277"/>
                  <a:pt x="304" y="274"/>
                  <a:pt x="284" y="268"/>
                </a:cubicBezTo>
                <a:cubicBezTo>
                  <a:pt x="259" y="273"/>
                  <a:pt x="229" y="269"/>
                  <a:pt x="209" y="284"/>
                </a:cubicBezTo>
                <a:cubicBezTo>
                  <a:pt x="200" y="291"/>
                  <a:pt x="206" y="315"/>
                  <a:pt x="217" y="318"/>
                </a:cubicBezTo>
                <a:cubicBezTo>
                  <a:pt x="239" y="323"/>
                  <a:pt x="262" y="307"/>
                  <a:pt x="284" y="301"/>
                </a:cubicBezTo>
                <a:cubicBezTo>
                  <a:pt x="281" y="282"/>
                  <a:pt x="291" y="254"/>
                  <a:pt x="275" y="243"/>
                </a:cubicBezTo>
                <a:cubicBezTo>
                  <a:pt x="216" y="204"/>
                  <a:pt x="196" y="291"/>
                  <a:pt x="217" y="226"/>
                </a:cubicBezTo>
                <a:cubicBezTo>
                  <a:pt x="185" y="216"/>
                  <a:pt x="165" y="224"/>
                  <a:pt x="133" y="234"/>
                </a:cubicBezTo>
                <a:cubicBezTo>
                  <a:pt x="210" y="121"/>
                  <a:pt x="349" y="178"/>
                  <a:pt x="492" y="167"/>
                </a:cubicBezTo>
                <a:cubicBezTo>
                  <a:pt x="500" y="164"/>
                  <a:pt x="526" y="159"/>
                  <a:pt x="517" y="159"/>
                </a:cubicBezTo>
                <a:cubicBezTo>
                  <a:pt x="503" y="159"/>
                  <a:pt x="488" y="160"/>
                  <a:pt x="476" y="167"/>
                </a:cubicBezTo>
                <a:cubicBezTo>
                  <a:pt x="467" y="172"/>
                  <a:pt x="455" y="183"/>
                  <a:pt x="459" y="192"/>
                </a:cubicBezTo>
                <a:cubicBezTo>
                  <a:pt x="463" y="200"/>
                  <a:pt x="476" y="187"/>
                  <a:pt x="484" y="184"/>
                </a:cubicBezTo>
                <a:cubicBezTo>
                  <a:pt x="481" y="173"/>
                  <a:pt x="487" y="151"/>
                  <a:pt x="476" y="151"/>
                </a:cubicBezTo>
                <a:cubicBezTo>
                  <a:pt x="448" y="151"/>
                  <a:pt x="440" y="191"/>
                  <a:pt x="434" y="209"/>
                </a:cubicBezTo>
                <a:cubicBezTo>
                  <a:pt x="446" y="295"/>
                  <a:pt x="441" y="280"/>
                  <a:pt x="526" y="268"/>
                </a:cubicBezTo>
                <a:cubicBezTo>
                  <a:pt x="520" y="276"/>
                  <a:pt x="507" y="283"/>
                  <a:pt x="509" y="293"/>
                </a:cubicBezTo>
                <a:cubicBezTo>
                  <a:pt x="516" y="329"/>
                  <a:pt x="571" y="295"/>
                  <a:pt x="576" y="293"/>
                </a:cubicBezTo>
                <a:cubicBezTo>
                  <a:pt x="577" y="291"/>
                  <a:pt x="623" y="242"/>
                  <a:pt x="568" y="251"/>
                </a:cubicBezTo>
                <a:cubicBezTo>
                  <a:pt x="556" y="253"/>
                  <a:pt x="551" y="268"/>
                  <a:pt x="543" y="276"/>
                </a:cubicBezTo>
                <a:cubicBezTo>
                  <a:pt x="546" y="293"/>
                  <a:pt x="535" y="319"/>
                  <a:pt x="551" y="326"/>
                </a:cubicBezTo>
                <a:cubicBezTo>
                  <a:pt x="643" y="365"/>
                  <a:pt x="640" y="330"/>
                  <a:pt x="651" y="284"/>
                </a:cubicBezTo>
                <a:cubicBezTo>
                  <a:pt x="639" y="207"/>
                  <a:pt x="633" y="214"/>
                  <a:pt x="559" y="226"/>
                </a:cubicBezTo>
                <a:cubicBezTo>
                  <a:pt x="567" y="232"/>
                  <a:pt x="574" y="242"/>
                  <a:pt x="584" y="243"/>
                </a:cubicBezTo>
                <a:cubicBezTo>
                  <a:pt x="660" y="251"/>
                  <a:pt x="654" y="193"/>
                  <a:pt x="601" y="176"/>
                </a:cubicBezTo>
                <a:cubicBezTo>
                  <a:pt x="493" y="191"/>
                  <a:pt x="553" y="198"/>
                  <a:pt x="559" y="159"/>
                </a:cubicBezTo>
                <a:cubicBezTo>
                  <a:pt x="560" y="150"/>
                  <a:pt x="554" y="142"/>
                  <a:pt x="551" y="134"/>
                </a:cubicBezTo>
                <a:cubicBezTo>
                  <a:pt x="523" y="140"/>
                  <a:pt x="493" y="140"/>
                  <a:pt x="467" y="151"/>
                </a:cubicBezTo>
                <a:cubicBezTo>
                  <a:pt x="458" y="155"/>
                  <a:pt x="461" y="176"/>
                  <a:pt x="451" y="176"/>
                </a:cubicBezTo>
                <a:cubicBezTo>
                  <a:pt x="442" y="176"/>
                  <a:pt x="456" y="159"/>
                  <a:pt x="459" y="151"/>
                </a:cubicBezTo>
                <a:cubicBezTo>
                  <a:pt x="422" y="96"/>
                  <a:pt x="349" y="120"/>
                  <a:pt x="292" y="126"/>
                </a:cubicBezTo>
                <a:cubicBezTo>
                  <a:pt x="244" y="174"/>
                  <a:pt x="276" y="147"/>
                  <a:pt x="284" y="117"/>
                </a:cubicBezTo>
                <a:cubicBezTo>
                  <a:pt x="287" y="106"/>
                  <a:pt x="284" y="95"/>
                  <a:pt x="284" y="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6" name="Freeform 53">
            <a:extLst>
              <a:ext uri="{FF2B5EF4-FFF2-40B4-BE49-F238E27FC236}">
                <a16:creationId xmlns:a16="http://schemas.microsoft.com/office/drawing/2014/main" id="{D8F5149C-0079-4153-9697-0AE95F4F1E65}"/>
              </a:ext>
            </a:extLst>
          </p:cNvPr>
          <p:cNvSpPr>
            <a:spLocks/>
          </p:cNvSpPr>
          <p:nvPr/>
        </p:nvSpPr>
        <p:spPr bwMode="auto">
          <a:xfrm>
            <a:off x="4081935" y="1293953"/>
            <a:ext cx="9802" cy="30493"/>
          </a:xfrm>
          <a:custGeom>
            <a:avLst/>
            <a:gdLst>
              <a:gd name="T0" fmla="*/ 2147483647 w 8"/>
              <a:gd name="T1" fmla="*/ 0 h 25"/>
              <a:gd name="T2" fmla="*/ 0 w 8"/>
              <a:gd name="T3" fmla="*/ 2147483647 h 25"/>
              <a:gd name="T4" fmla="*/ 2147483647 w 8"/>
              <a:gd name="T5" fmla="*/ 0 h 25"/>
              <a:gd name="T6" fmla="*/ 0 60000 65536"/>
              <a:gd name="T7" fmla="*/ 0 60000 65536"/>
              <a:gd name="T8" fmla="*/ 0 60000 65536"/>
              <a:gd name="T9" fmla="*/ 0 w 8"/>
              <a:gd name="T10" fmla="*/ 0 h 25"/>
              <a:gd name="T11" fmla="*/ 8 w 8"/>
              <a:gd name="T12" fmla="*/ 25 h 25"/>
            </a:gdLst>
            <a:ahLst/>
            <a:cxnLst>
              <a:cxn ang="T6">
                <a:pos x="T0" y="T1"/>
              </a:cxn>
              <a:cxn ang="T7">
                <a:pos x="T2" y="T3"/>
              </a:cxn>
              <a:cxn ang="T8">
                <a:pos x="T4" y="T5"/>
              </a:cxn>
            </a:cxnLst>
            <a:rect l="T9" t="T10" r="T11" b="T12"/>
            <a:pathLst>
              <a:path w="8" h="25">
                <a:moveTo>
                  <a:pt x="8" y="0"/>
                </a:moveTo>
                <a:cubicBezTo>
                  <a:pt x="5" y="8"/>
                  <a:pt x="0" y="25"/>
                  <a:pt x="0" y="25"/>
                </a:cubicBezTo>
                <a:cubicBezTo>
                  <a:pt x="0" y="25"/>
                  <a:pt x="5" y="8"/>
                  <a:pt x="8"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7" name="Freeform 55">
            <a:extLst>
              <a:ext uri="{FF2B5EF4-FFF2-40B4-BE49-F238E27FC236}">
                <a16:creationId xmlns:a16="http://schemas.microsoft.com/office/drawing/2014/main" id="{84472CD8-AB0D-40E8-9760-913C7719912C}"/>
              </a:ext>
            </a:extLst>
          </p:cNvPr>
          <p:cNvSpPr>
            <a:spLocks/>
          </p:cNvSpPr>
          <p:nvPr/>
        </p:nvSpPr>
        <p:spPr bwMode="auto">
          <a:xfrm>
            <a:off x="4054711" y="1314644"/>
            <a:ext cx="84944" cy="45740"/>
          </a:xfrm>
          <a:custGeom>
            <a:avLst/>
            <a:gdLst>
              <a:gd name="T0" fmla="*/ 2147483647 w 71"/>
              <a:gd name="T1" fmla="*/ 2147483647 h 39"/>
              <a:gd name="T2" fmla="*/ 2147483647 w 71"/>
              <a:gd name="T3" fmla="*/ 2147483647 h 39"/>
              <a:gd name="T4" fmla="*/ 2147483647 w 71"/>
              <a:gd name="T5" fmla="*/ 2147483647 h 39"/>
              <a:gd name="T6" fmla="*/ 0 60000 65536"/>
              <a:gd name="T7" fmla="*/ 0 60000 65536"/>
              <a:gd name="T8" fmla="*/ 0 60000 65536"/>
              <a:gd name="T9" fmla="*/ 0 w 71"/>
              <a:gd name="T10" fmla="*/ 0 h 39"/>
              <a:gd name="T11" fmla="*/ 71 w 71"/>
              <a:gd name="T12" fmla="*/ 39 h 39"/>
            </a:gdLst>
            <a:ahLst/>
            <a:cxnLst>
              <a:cxn ang="T6">
                <a:pos x="T0" y="T1"/>
              </a:cxn>
              <a:cxn ang="T7">
                <a:pos x="T2" y="T3"/>
              </a:cxn>
              <a:cxn ang="T8">
                <a:pos x="T4" y="T5"/>
              </a:cxn>
            </a:cxnLst>
            <a:rect l="T9" t="T10" r="T11" b="T12"/>
            <a:pathLst>
              <a:path w="71" h="39">
                <a:moveTo>
                  <a:pt x="2" y="39"/>
                </a:moveTo>
                <a:cubicBezTo>
                  <a:pt x="59" y="1"/>
                  <a:pt x="71" y="0"/>
                  <a:pt x="27" y="14"/>
                </a:cubicBezTo>
                <a:cubicBezTo>
                  <a:pt x="0" y="32"/>
                  <a:pt x="2" y="21"/>
                  <a:pt x="2" y="39"/>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8" name="Freeform 59">
            <a:extLst>
              <a:ext uri="{FF2B5EF4-FFF2-40B4-BE49-F238E27FC236}">
                <a16:creationId xmlns:a16="http://schemas.microsoft.com/office/drawing/2014/main" id="{D0071363-6B34-48F6-88D2-6DD9BE2D893F}"/>
              </a:ext>
            </a:extLst>
          </p:cNvPr>
          <p:cNvSpPr>
            <a:spLocks/>
          </p:cNvSpPr>
          <p:nvPr/>
        </p:nvSpPr>
        <p:spPr bwMode="auto">
          <a:xfrm>
            <a:off x="4341126" y="1483445"/>
            <a:ext cx="111081" cy="199292"/>
          </a:xfrm>
          <a:custGeom>
            <a:avLst/>
            <a:gdLst>
              <a:gd name="T0" fmla="*/ 2147483647 w 93"/>
              <a:gd name="T1" fmla="*/ 0 h 167"/>
              <a:gd name="T2" fmla="*/ 2147483647 w 93"/>
              <a:gd name="T3" fmla="*/ 2147483647 h 167"/>
              <a:gd name="T4" fmla="*/ 2147483647 w 93"/>
              <a:gd name="T5" fmla="*/ 2147483647 h 167"/>
              <a:gd name="T6" fmla="*/ 2147483647 w 93"/>
              <a:gd name="T7" fmla="*/ 2147483647 h 167"/>
              <a:gd name="T8" fmla="*/ 2147483647 w 93"/>
              <a:gd name="T9" fmla="*/ 2147483647 h 167"/>
              <a:gd name="T10" fmla="*/ 0 60000 65536"/>
              <a:gd name="T11" fmla="*/ 0 60000 65536"/>
              <a:gd name="T12" fmla="*/ 0 60000 65536"/>
              <a:gd name="T13" fmla="*/ 0 60000 65536"/>
              <a:gd name="T14" fmla="*/ 0 60000 65536"/>
              <a:gd name="T15" fmla="*/ 0 w 93"/>
              <a:gd name="T16" fmla="*/ 0 h 167"/>
              <a:gd name="T17" fmla="*/ 93 w 93"/>
              <a:gd name="T18" fmla="*/ 167 h 167"/>
            </a:gdLst>
            <a:ahLst/>
            <a:cxnLst>
              <a:cxn ang="T10">
                <a:pos x="T0" y="T1"/>
              </a:cxn>
              <a:cxn ang="T11">
                <a:pos x="T2" y="T3"/>
              </a:cxn>
              <a:cxn ang="T12">
                <a:pos x="T4" y="T5"/>
              </a:cxn>
              <a:cxn ang="T13">
                <a:pos x="T6" y="T7"/>
              </a:cxn>
              <a:cxn ang="T14">
                <a:pos x="T8" y="T9"/>
              </a:cxn>
            </a:cxnLst>
            <a:rect l="T15" t="T16" r="T17" b="T18"/>
            <a:pathLst>
              <a:path w="93" h="167">
                <a:moveTo>
                  <a:pt x="51" y="0"/>
                </a:moveTo>
                <a:cubicBezTo>
                  <a:pt x="48" y="36"/>
                  <a:pt x="51" y="75"/>
                  <a:pt x="34" y="108"/>
                </a:cubicBezTo>
                <a:cubicBezTo>
                  <a:pt x="30" y="117"/>
                  <a:pt x="22" y="124"/>
                  <a:pt x="18" y="133"/>
                </a:cubicBezTo>
                <a:cubicBezTo>
                  <a:pt x="14" y="141"/>
                  <a:pt x="0" y="156"/>
                  <a:pt x="9" y="159"/>
                </a:cubicBezTo>
                <a:cubicBezTo>
                  <a:pt x="36" y="167"/>
                  <a:pt x="65" y="150"/>
                  <a:pt x="93" y="15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69" name="Freeform 60">
            <a:extLst>
              <a:ext uri="{FF2B5EF4-FFF2-40B4-BE49-F238E27FC236}">
                <a16:creationId xmlns:a16="http://schemas.microsoft.com/office/drawing/2014/main" id="{60F8AF42-63B0-4F8B-A84A-7122FEC8C42D}"/>
              </a:ext>
            </a:extLst>
          </p:cNvPr>
          <p:cNvSpPr>
            <a:spLocks/>
          </p:cNvSpPr>
          <p:nvPr/>
        </p:nvSpPr>
        <p:spPr bwMode="auto">
          <a:xfrm>
            <a:off x="4056889" y="1373452"/>
            <a:ext cx="154643" cy="119794"/>
          </a:xfrm>
          <a:custGeom>
            <a:avLst/>
            <a:gdLst>
              <a:gd name="T0" fmla="*/ 2147483647 w 129"/>
              <a:gd name="T1" fmla="*/ 2147483647 h 100"/>
              <a:gd name="T2" fmla="*/ 2147483647 w 129"/>
              <a:gd name="T3" fmla="*/ 2147483647 h 100"/>
              <a:gd name="T4" fmla="*/ 2147483647 w 129"/>
              <a:gd name="T5" fmla="*/ 2147483647 h 100"/>
              <a:gd name="T6" fmla="*/ 2147483647 w 129"/>
              <a:gd name="T7" fmla="*/ 2147483647 h 100"/>
              <a:gd name="T8" fmla="*/ 2147483647 w 129"/>
              <a:gd name="T9" fmla="*/ 2147483647 h 100"/>
              <a:gd name="T10" fmla="*/ 2147483647 w 129"/>
              <a:gd name="T11" fmla="*/ 2147483647 h 100"/>
              <a:gd name="T12" fmla="*/ 2147483647 w 129"/>
              <a:gd name="T13" fmla="*/ 2147483647 h 100"/>
              <a:gd name="T14" fmla="*/ 2147483647 w 129"/>
              <a:gd name="T15" fmla="*/ 2147483647 h 100"/>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00"/>
              <a:gd name="T26" fmla="*/ 129 w 129"/>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00">
                <a:moveTo>
                  <a:pt x="96" y="8"/>
                </a:moveTo>
                <a:cubicBezTo>
                  <a:pt x="74" y="11"/>
                  <a:pt x="51" y="13"/>
                  <a:pt x="29" y="17"/>
                </a:cubicBezTo>
                <a:cubicBezTo>
                  <a:pt x="20" y="19"/>
                  <a:pt x="7" y="17"/>
                  <a:pt x="4" y="25"/>
                </a:cubicBezTo>
                <a:cubicBezTo>
                  <a:pt x="0" y="39"/>
                  <a:pt x="4" y="56"/>
                  <a:pt x="13" y="67"/>
                </a:cubicBezTo>
                <a:cubicBezTo>
                  <a:pt x="25" y="83"/>
                  <a:pt x="63" y="100"/>
                  <a:pt x="63" y="100"/>
                </a:cubicBezTo>
                <a:cubicBezTo>
                  <a:pt x="110" y="91"/>
                  <a:pt x="115" y="86"/>
                  <a:pt x="129" y="42"/>
                </a:cubicBezTo>
                <a:cubicBezTo>
                  <a:pt x="102" y="0"/>
                  <a:pt x="128" y="29"/>
                  <a:pt x="88" y="8"/>
                </a:cubicBezTo>
                <a:cubicBezTo>
                  <a:pt x="86" y="7"/>
                  <a:pt x="93" y="8"/>
                  <a:pt x="96" y="8"/>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0" name="Freeform 61">
            <a:extLst>
              <a:ext uri="{FF2B5EF4-FFF2-40B4-BE49-F238E27FC236}">
                <a16:creationId xmlns:a16="http://schemas.microsoft.com/office/drawing/2014/main" id="{F17D2BC5-33D0-4BB0-BFBB-458F71CE3E70}"/>
              </a:ext>
            </a:extLst>
          </p:cNvPr>
          <p:cNvSpPr>
            <a:spLocks/>
          </p:cNvSpPr>
          <p:nvPr/>
        </p:nvSpPr>
        <p:spPr bwMode="auto">
          <a:xfrm>
            <a:off x="4611206" y="1382164"/>
            <a:ext cx="155732" cy="163355"/>
          </a:xfrm>
          <a:custGeom>
            <a:avLst/>
            <a:gdLst>
              <a:gd name="T0" fmla="*/ 2147483647 w 130"/>
              <a:gd name="T1" fmla="*/ 2147483647 h 137"/>
              <a:gd name="T2" fmla="*/ 0 w 130"/>
              <a:gd name="T3" fmla="*/ 2147483647 h 137"/>
              <a:gd name="T4" fmla="*/ 2147483647 w 130"/>
              <a:gd name="T5" fmla="*/ 2147483647 h 137"/>
              <a:gd name="T6" fmla="*/ 2147483647 w 130"/>
              <a:gd name="T7" fmla="*/ 2147483647 h 137"/>
              <a:gd name="T8" fmla="*/ 0 60000 65536"/>
              <a:gd name="T9" fmla="*/ 0 60000 65536"/>
              <a:gd name="T10" fmla="*/ 0 60000 65536"/>
              <a:gd name="T11" fmla="*/ 0 60000 65536"/>
              <a:gd name="T12" fmla="*/ 0 w 130"/>
              <a:gd name="T13" fmla="*/ 0 h 137"/>
              <a:gd name="T14" fmla="*/ 130 w 130"/>
              <a:gd name="T15" fmla="*/ 137 h 137"/>
            </a:gdLst>
            <a:ahLst/>
            <a:cxnLst>
              <a:cxn ang="T8">
                <a:pos x="T0" y="T1"/>
              </a:cxn>
              <a:cxn ang="T9">
                <a:pos x="T2" y="T3"/>
              </a:cxn>
              <a:cxn ang="T10">
                <a:pos x="T4" y="T5"/>
              </a:cxn>
              <a:cxn ang="T11">
                <a:pos x="T6" y="T7"/>
              </a:cxn>
            </a:cxnLst>
            <a:rect l="T12" t="T13" r="T14" b="T15"/>
            <a:pathLst>
              <a:path w="130" h="137">
                <a:moveTo>
                  <a:pt x="84" y="18"/>
                </a:moveTo>
                <a:cubicBezTo>
                  <a:pt x="27" y="0"/>
                  <a:pt x="18" y="19"/>
                  <a:pt x="0" y="68"/>
                </a:cubicBezTo>
                <a:cubicBezTo>
                  <a:pt x="18" y="137"/>
                  <a:pt x="44" y="117"/>
                  <a:pt x="117" y="110"/>
                </a:cubicBezTo>
                <a:cubicBezTo>
                  <a:pt x="130" y="73"/>
                  <a:pt x="121" y="36"/>
                  <a:pt x="84" y="18"/>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1" name="Freeform 62">
            <a:extLst>
              <a:ext uri="{FF2B5EF4-FFF2-40B4-BE49-F238E27FC236}">
                <a16:creationId xmlns:a16="http://schemas.microsoft.com/office/drawing/2014/main" id="{FE2DD693-91DB-4C56-AD40-69AC1D7C3AA9}"/>
              </a:ext>
            </a:extLst>
          </p:cNvPr>
          <p:cNvSpPr>
            <a:spLocks/>
          </p:cNvSpPr>
          <p:nvPr/>
        </p:nvSpPr>
        <p:spPr bwMode="auto">
          <a:xfrm>
            <a:off x="4081936" y="1422459"/>
            <a:ext cx="126328" cy="102369"/>
          </a:xfrm>
          <a:custGeom>
            <a:avLst/>
            <a:gdLst>
              <a:gd name="T0" fmla="*/ 2147483647 w 105"/>
              <a:gd name="T1" fmla="*/ 2147483647 h 86"/>
              <a:gd name="T2" fmla="*/ 2147483647 w 105"/>
              <a:gd name="T3" fmla="*/ 2147483647 h 86"/>
              <a:gd name="T4" fmla="*/ 2147483647 w 105"/>
              <a:gd name="T5" fmla="*/ 2147483647 h 86"/>
              <a:gd name="T6" fmla="*/ 2147483647 w 105"/>
              <a:gd name="T7" fmla="*/ 2147483647 h 86"/>
              <a:gd name="T8" fmla="*/ 2147483647 w 105"/>
              <a:gd name="T9" fmla="*/ 2147483647 h 86"/>
              <a:gd name="T10" fmla="*/ 2147483647 w 105"/>
              <a:gd name="T11" fmla="*/ 2147483647 h 86"/>
              <a:gd name="T12" fmla="*/ 2147483647 w 105"/>
              <a:gd name="T13" fmla="*/ 2147483647 h 86"/>
              <a:gd name="T14" fmla="*/ 2147483647 w 105"/>
              <a:gd name="T15" fmla="*/ 2147483647 h 86"/>
              <a:gd name="T16" fmla="*/ 0 w 105"/>
              <a:gd name="T17" fmla="*/ 2147483647 h 86"/>
              <a:gd name="T18" fmla="*/ 2147483647 w 105"/>
              <a:gd name="T19" fmla="*/ 2147483647 h 86"/>
              <a:gd name="T20" fmla="*/ 2147483647 w 105"/>
              <a:gd name="T21" fmla="*/ 2147483647 h 86"/>
              <a:gd name="T22" fmla="*/ 2147483647 w 105"/>
              <a:gd name="T23" fmla="*/ 2147483647 h 86"/>
              <a:gd name="T24" fmla="*/ 2147483647 w 105"/>
              <a:gd name="T25" fmla="*/ 21474836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6"/>
              <a:gd name="T41" fmla="*/ 105 w 105"/>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6">
                <a:moveTo>
                  <a:pt x="8" y="43"/>
                </a:moveTo>
                <a:cubicBezTo>
                  <a:pt x="28" y="46"/>
                  <a:pt x="47" y="51"/>
                  <a:pt x="67" y="51"/>
                </a:cubicBezTo>
                <a:cubicBezTo>
                  <a:pt x="76" y="51"/>
                  <a:pt x="42" y="52"/>
                  <a:pt x="42" y="43"/>
                </a:cubicBezTo>
                <a:cubicBezTo>
                  <a:pt x="42" y="33"/>
                  <a:pt x="59" y="32"/>
                  <a:pt x="67" y="26"/>
                </a:cubicBezTo>
                <a:cubicBezTo>
                  <a:pt x="105" y="86"/>
                  <a:pt x="50" y="37"/>
                  <a:pt x="33" y="26"/>
                </a:cubicBezTo>
                <a:cubicBezTo>
                  <a:pt x="25" y="29"/>
                  <a:pt x="8" y="25"/>
                  <a:pt x="8" y="34"/>
                </a:cubicBezTo>
                <a:cubicBezTo>
                  <a:pt x="8" y="43"/>
                  <a:pt x="24" y="44"/>
                  <a:pt x="33" y="43"/>
                </a:cubicBezTo>
                <a:cubicBezTo>
                  <a:pt x="43" y="41"/>
                  <a:pt x="50" y="32"/>
                  <a:pt x="58" y="26"/>
                </a:cubicBezTo>
                <a:cubicBezTo>
                  <a:pt x="22" y="2"/>
                  <a:pt x="14" y="0"/>
                  <a:pt x="0" y="43"/>
                </a:cubicBezTo>
                <a:cubicBezTo>
                  <a:pt x="8" y="46"/>
                  <a:pt x="19" y="57"/>
                  <a:pt x="25" y="51"/>
                </a:cubicBezTo>
                <a:cubicBezTo>
                  <a:pt x="31" y="45"/>
                  <a:pt x="9" y="30"/>
                  <a:pt x="17" y="26"/>
                </a:cubicBezTo>
                <a:cubicBezTo>
                  <a:pt x="26" y="22"/>
                  <a:pt x="32" y="40"/>
                  <a:pt x="42" y="43"/>
                </a:cubicBezTo>
                <a:cubicBezTo>
                  <a:pt x="50" y="46"/>
                  <a:pt x="59" y="43"/>
                  <a:pt x="67" y="4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2" name="Freeform 63">
            <a:extLst>
              <a:ext uri="{FF2B5EF4-FFF2-40B4-BE49-F238E27FC236}">
                <a16:creationId xmlns:a16="http://schemas.microsoft.com/office/drawing/2014/main" id="{73C33639-3343-4679-8DEF-4EF0E27C8D2D}"/>
              </a:ext>
            </a:extLst>
          </p:cNvPr>
          <p:cNvSpPr>
            <a:spLocks/>
          </p:cNvSpPr>
          <p:nvPr/>
        </p:nvSpPr>
        <p:spPr bwMode="auto">
          <a:xfrm>
            <a:off x="4580713" y="1454041"/>
            <a:ext cx="151376" cy="66431"/>
          </a:xfrm>
          <a:custGeom>
            <a:avLst/>
            <a:gdLst>
              <a:gd name="T0" fmla="*/ 2147483647 w 127"/>
              <a:gd name="T1" fmla="*/ 2147483647 h 56"/>
              <a:gd name="T2" fmla="*/ 2147483647 w 127"/>
              <a:gd name="T3" fmla="*/ 2147483647 h 56"/>
              <a:gd name="T4" fmla="*/ 2147483647 w 127"/>
              <a:gd name="T5" fmla="*/ 0 h 56"/>
              <a:gd name="T6" fmla="*/ 2147483647 w 127"/>
              <a:gd name="T7" fmla="*/ 2147483647 h 56"/>
              <a:gd name="T8" fmla="*/ 2147483647 w 127"/>
              <a:gd name="T9" fmla="*/ 2147483647 h 56"/>
              <a:gd name="T10" fmla="*/ 2147483647 w 127"/>
              <a:gd name="T11" fmla="*/ 2147483647 h 56"/>
              <a:gd name="T12" fmla="*/ 2147483647 w 127"/>
              <a:gd name="T13" fmla="*/ 2147483647 h 56"/>
              <a:gd name="T14" fmla="*/ 2147483647 w 127"/>
              <a:gd name="T15" fmla="*/ 2147483647 h 56"/>
              <a:gd name="T16" fmla="*/ 2147483647 w 127"/>
              <a:gd name="T17" fmla="*/ 2147483647 h 56"/>
              <a:gd name="T18" fmla="*/ 2147483647 w 127"/>
              <a:gd name="T19" fmla="*/ 2147483647 h 56"/>
              <a:gd name="T20" fmla="*/ 2147483647 w 127"/>
              <a:gd name="T21" fmla="*/ 2147483647 h 56"/>
              <a:gd name="T22" fmla="*/ 2147483647 w 127"/>
              <a:gd name="T23" fmla="*/ 2147483647 h 56"/>
              <a:gd name="T24" fmla="*/ 2147483647 w 127"/>
              <a:gd name="T25" fmla="*/ 2147483647 h 56"/>
              <a:gd name="T26" fmla="*/ 2147483647 w 127"/>
              <a:gd name="T27" fmla="*/ 2147483647 h 56"/>
              <a:gd name="T28" fmla="*/ 2147483647 w 127"/>
              <a:gd name="T29" fmla="*/ 2147483647 h 56"/>
              <a:gd name="T30" fmla="*/ 2147483647 w 127"/>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56"/>
              <a:gd name="T50" fmla="*/ 127 w 127"/>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56">
                <a:moveTo>
                  <a:pt x="51" y="33"/>
                </a:moveTo>
                <a:cubicBezTo>
                  <a:pt x="83" y="23"/>
                  <a:pt x="96" y="31"/>
                  <a:pt x="127" y="42"/>
                </a:cubicBezTo>
                <a:cubicBezTo>
                  <a:pt x="106" y="12"/>
                  <a:pt x="94" y="11"/>
                  <a:pt x="60" y="0"/>
                </a:cubicBezTo>
                <a:cubicBezTo>
                  <a:pt x="9" y="34"/>
                  <a:pt x="45" y="2"/>
                  <a:pt x="85" y="25"/>
                </a:cubicBezTo>
                <a:cubicBezTo>
                  <a:pt x="93" y="29"/>
                  <a:pt x="101" y="47"/>
                  <a:pt x="93" y="50"/>
                </a:cubicBezTo>
                <a:cubicBezTo>
                  <a:pt x="81" y="54"/>
                  <a:pt x="69" y="42"/>
                  <a:pt x="60" y="33"/>
                </a:cubicBezTo>
                <a:cubicBezTo>
                  <a:pt x="54" y="27"/>
                  <a:pt x="77" y="39"/>
                  <a:pt x="85" y="42"/>
                </a:cubicBezTo>
                <a:cubicBezTo>
                  <a:pt x="119" y="30"/>
                  <a:pt x="117" y="38"/>
                  <a:pt x="85" y="17"/>
                </a:cubicBezTo>
                <a:cubicBezTo>
                  <a:pt x="88" y="28"/>
                  <a:pt x="83" y="44"/>
                  <a:pt x="93" y="50"/>
                </a:cubicBezTo>
                <a:cubicBezTo>
                  <a:pt x="103" y="56"/>
                  <a:pt x="127" y="54"/>
                  <a:pt x="127" y="42"/>
                </a:cubicBezTo>
                <a:cubicBezTo>
                  <a:pt x="127" y="30"/>
                  <a:pt x="104" y="36"/>
                  <a:pt x="93" y="33"/>
                </a:cubicBezTo>
                <a:cubicBezTo>
                  <a:pt x="85" y="31"/>
                  <a:pt x="76" y="28"/>
                  <a:pt x="68" y="25"/>
                </a:cubicBezTo>
                <a:cubicBezTo>
                  <a:pt x="65" y="26"/>
                  <a:pt x="0" y="40"/>
                  <a:pt x="68" y="50"/>
                </a:cubicBezTo>
                <a:cubicBezTo>
                  <a:pt x="80" y="52"/>
                  <a:pt x="91" y="45"/>
                  <a:pt x="102" y="42"/>
                </a:cubicBezTo>
                <a:cubicBezTo>
                  <a:pt x="93" y="39"/>
                  <a:pt x="85" y="33"/>
                  <a:pt x="76" y="33"/>
                </a:cubicBezTo>
                <a:cubicBezTo>
                  <a:pt x="48" y="33"/>
                  <a:pt x="32" y="54"/>
                  <a:pt x="51" y="33"/>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3" name="Freeform 64">
            <a:extLst>
              <a:ext uri="{FF2B5EF4-FFF2-40B4-BE49-F238E27FC236}">
                <a16:creationId xmlns:a16="http://schemas.microsoft.com/office/drawing/2014/main" id="{0C06AD72-4480-4350-A121-1F0DF0AED491}"/>
              </a:ext>
            </a:extLst>
          </p:cNvPr>
          <p:cNvSpPr>
            <a:spLocks/>
          </p:cNvSpPr>
          <p:nvPr/>
        </p:nvSpPr>
        <p:spPr bwMode="auto">
          <a:xfrm>
            <a:off x="4504481" y="4400962"/>
            <a:ext cx="135040" cy="399675"/>
          </a:xfrm>
          <a:custGeom>
            <a:avLst/>
            <a:gdLst>
              <a:gd name="T0" fmla="*/ 2147483647 w 112"/>
              <a:gd name="T1" fmla="*/ 0 h 336"/>
              <a:gd name="T2" fmla="*/ 2147483647 w 112"/>
              <a:gd name="T3" fmla="*/ 2147483647 h 336"/>
              <a:gd name="T4" fmla="*/ 2147483647 w 112"/>
              <a:gd name="T5" fmla="*/ 2147483647 h 336"/>
              <a:gd name="T6" fmla="*/ 2147483647 w 112"/>
              <a:gd name="T7" fmla="*/ 2147483647 h 336"/>
              <a:gd name="T8" fmla="*/ 2147483647 w 112"/>
              <a:gd name="T9" fmla="*/ 2147483647 h 336"/>
              <a:gd name="T10" fmla="*/ 2147483647 w 112"/>
              <a:gd name="T11" fmla="*/ 2147483647 h 336"/>
              <a:gd name="T12" fmla="*/ 2147483647 w 112"/>
              <a:gd name="T13" fmla="*/ 0 h 336"/>
              <a:gd name="T14" fmla="*/ 0 60000 65536"/>
              <a:gd name="T15" fmla="*/ 0 60000 65536"/>
              <a:gd name="T16" fmla="*/ 0 60000 65536"/>
              <a:gd name="T17" fmla="*/ 0 60000 65536"/>
              <a:gd name="T18" fmla="*/ 0 60000 65536"/>
              <a:gd name="T19" fmla="*/ 0 60000 65536"/>
              <a:gd name="T20" fmla="*/ 0 60000 65536"/>
              <a:gd name="T21" fmla="*/ 0 w 112"/>
              <a:gd name="T22" fmla="*/ 0 h 336"/>
              <a:gd name="T23" fmla="*/ 112 w 11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36">
                <a:moveTo>
                  <a:pt x="56" y="0"/>
                </a:moveTo>
                <a:cubicBezTo>
                  <a:pt x="48" y="0"/>
                  <a:pt x="0" y="184"/>
                  <a:pt x="8" y="240"/>
                </a:cubicBezTo>
                <a:cubicBezTo>
                  <a:pt x="16" y="296"/>
                  <a:pt x="96" y="336"/>
                  <a:pt x="104" y="336"/>
                </a:cubicBezTo>
                <a:cubicBezTo>
                  <a:pt x="112" y="336"/>
                  <a:pt x="64" y="248"/>
                  <a:pt x="56" y="240"/>
                </a:cubicBezTo>
                <a:cubicBezTo>
                  <a:pt x="48" y="232"/>
                  <a:pt x="56" y="288"/>
                  <a:pt x="56" y="288"/>
                </a:cubicBezTo>
                <a:cubicBezTo>
                  <a:pt x="56" y="288"/>
                  <a:pt x="56" y="288"/>
                  <a:pt x="56" y="240"/>
                </a:cubicBezTo>
                <a:cubicBezTo>
                  <a:pt x="56" y="192"/>
                  <a:pt x="64" y="0"/>
                  <a:pt x="56"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4" name="Freeform 66">
            <a:extLst>
              <a:ext uri="{FF2B5EF4-FFF2-40B4-BE49-F238E27FC236}">
                <a16:creationId xmlns:a16="http://schemas.microsoft.com/office/drawing/2014/main" id="{033F1EFF-DCEA-4951-B818-020EC54880EA}"/>
              </a:ext>
            </a:extLst>
          </p:cNvPr>
          <p:cNvSpPr>
            <a:spLocks/>
          </p:cNvSpPr>
          <p:nvPr/>
        </p:nvSpPr>
        <p:spPr bwMode="auto">
          <a:xfrm>
            <a:off x="4688527" y="1608683"/>
            <a:ext cx="243944" cy="181869"/>
          </a:xfrm>
          <a:custGeom>
            <a:avLst/>
            <a:gdLst>
              <a:gd name="T0" fmla="*/ 2147483647 w 204"/>
              <a:gd name="T1" fmla="*/ 2147483647 h 153"/>
              <a:gd name="T2" fmla="*/ 2147483647 w 204"/>
              <a:gd name="T3" fmla="*/ 2147483647 h 153"/>
              <a:gd name="T4" fmla="*/ 2147483647 w 204"/>
              <a:gd name="T5" fmla="*/ 2147483647 h 153"/>
              <a:gd name="T6" fmla="*/ 2147483647 w 204"/>
              <a:gd name="T7" fmla="*/ 2147483647 h 153"/>
              <a:gd name="T8" fmla="*/ 2147483647 w 204"/>
              <a:gd name="T9" fmla="*/ 2147483647 h 153"/>
              <a:gd name="T10" fmla="*/ 2147483647 w 204"/>
              <a:gd name="T11" fmla="*/ 2147483647 h 153"/>
              <a:gd name="T12" fmla="*/ 2147483647 w 204"/>
              <a:gd name="T13" fmla="*/ 2147483647 h 153"/>
              <a:gd name="T14" fmla="*/ 2147483647 w 204"/>
              <a:gd name="T15" fmla="*/ 2147483647 h 153"/>
              <a:gd name="T16" fmla="*/ 2147483647 w 204"/>
              <a:gd name="T17" fmla="*/ 2147483647 h 153"/>
              <a:gd name="T18" fmla="*/ 2147483647 w 204"/>
              <a:gd name="T19" fmla="*/ 2147483647 h 153"/>
              <a:gd name="T20" fmla="*/ 2147483647 w 204"/>
              <a:gd name="T21" fmla="*/ 2147483647 h 153"/>
              <a:gd name="T22" fmla="*/ 2147483647 w 204"/>
              <a:gd name="T23" fmla="*/ 2147483647 h 153"/>
              <a:gd name="T24" fmla="*/ 2147483647 w 204"/>
              <a:gd name="T25" fmla="*/ 2147483647 h 153"/>
              <a:gd name="T26" fmla="*/ 2147483647 w 204"/>
              <a:gd name="T27" fmla="*/ 2147483647 h 153"/>
              <a:gd name="T28" fmla="*/ 2147483647 w 204"/>
              <a:gd name="T29" fmla="*/ 2147483647 h 153"/>
              <a:gd name="T30" fmla="*/ 2147483647 w 204"/>
              <a:gd name="T31" fmla="*/ 2147483647 h 153"/>
              <a:gd name="T32" fmla="*/ 2147483647 w 204"/>
              <a:gd name="T33" fmla="*/ 2147483647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
              <a:gd name="T52" fmla="*/ 0 h 153"/>
              <a:gd name="T53" fmla="*/ 204 w 204"/>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 h="153">
                <a:moveTo>
                  <a:pt x="70" y="54"/>
                </a:moveTo>
                <a:cubicBezTo>
                  <a:pt x="35" y="0"/>
                  <a:pt x="57" y="41"/>
                  <a:pt x="78" y="45"/>
                </a:cubicBezTo>
                <a:cubicBezTo>
                  <a:pt x="87" y="47"/>
                  <a:pt x="95" y="40"/>
                  <a:pt x="103" y="37"/>
                </a:cubicBezTo>
                <a:cubicBezTo>
                  <a:pt x="95" y="45"/>
                  <a:pt x="74" y="51"/>
                  <a:pt x="78" y="62"/>
                </a:cubicBezTo>
                <a:cubicBezTo>
                  <a:pt x="84" y="76"/>
                  <a:pt x="105" y="76"/>
                  <a:pt x="120" y="79"/>
                </a:cubicBezTo>
                <a:cubicBezTo>
                  <a:pt x="148" y="84"/>
                  <a:pt x="176" y="84"/>
                  <a:pt x="204" y="87"/>
                </a:cubicBezTo>
                <a:cubicBezTo>
                  <a:pt x="166" y="112"/>
                  <a:pt x="158" y="113"/>
                  <a:pt x="112" y="104"/>
                </a:cubicBezTo>
                <a:cubicBezTo>
                  <a:pt x="72" y="64"/>
                  <a:pt x="82" y="58"/>
                  <a:pt x="120" y="20"/>
                </a:cubicBezTo>
                <a:cubicBezTo>
                  <a:pt x="137" y="73"/>
                  <a:pt x="92" y="74"/>
                  <a:pt x="53" y="87"/>
                </a:cubicBezTo>
                <a:cubicBezTo>
                  <a:pt x="0" y="123"/>
                  <a:pt x="37" y="95"/>
                  <a:pt x="53" y="95"/>
                </a:cubicBezTo>
                <a:cubicBezTo>
                  <a:pt x="62" y="95"/>
                  <a:pt x="70" y="101"/>
                  <a:pt x="78" y="104"/>
                </a:cubicBezTo>
                <a:cubicBezTo>
                  <a:pt x="81" y="115"/>
                  <a:pt x="76" y="137"/>
                  <a:pt x="87" y="137"/>
                </a:cubicBezTo>
                <a:cubicBezTo>
                  <a:pt x="98" y="137"/>
                  <a:pt x="88" y="113"/>
                  <a:pt x="95" y="104"/>
                </a:cubicBezTo>
                <a:cubicBezTo>
                  <a:pt x="111" y="84"/>
                  <a:pt x="145" y="91"/>
                  <a:pt x="170" y="87"/>
                </a:cubicBezTo>
                <a:cubicBezTo>
                  <a:pt x="133" y="75"/>
                  <a:pt x="125" y="80"/>
                  <a:pt x="103" y="112"/>
                </a:cubicBezTo>
                <a:cubicBezTo>
                  <a:pt x="106" y="120"/>
                  <a:pt x="104" y="133"/>
                  <a:pt x="112" y="137"/>
                </a:cubicBezTo>
                <a:cubicBezTo>
                  <a:pt x="145" y="153"/>
                  <a:pt x="137" y="112"/>
                  <a:pt x="137"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5" name="Freeform 67">
            <a:extLst>
              <a:ext uri="{FF2B5EF4-FFF2-40B4-BE49-F238E27FC236}">
                <a16:creationId xmlns:a16="http://schemas.microsoft.com/office/drawing/2014/main" id="{A195F724-6846-4F0C-969E-4F15C0DF987D}"/>
              </a:ext>
            </a:extLst>
          </p:cNvPr>
          <p:cNvSpPr>
            <a:spLocks/>
          </p:cNvSpPr>
          <p:nvPr/>
        </p:nvSpPr>
        <p:spPr bwMode="auto">
          <a:xfrm>
            <a:off x="3941451" y="1594525"/>
            <a:ext cx="170978" cy="152465"/>
          </a:xfrm>
          <a:custGeom>
            <a:avLst/>
            <a:gdLst>
              <a:gd name="T0" fmla="*/ 0 w 142"/>
              <a:gd name="T1" fmla="*/ 2147483647 h 128"/>
              <a:gd name="T2" fmla="*/ 2147483647 w 142"/>
              <a:gd name="T3" fmla="*/ 2147483647 h 128"/>
              <a:gd name="T4" fmla="*/ 2147483647 w 142"/>
              <a:gd name="T5" fmla="*/ 2147483647 h 128"/>
              <a:gd name="T6" fmla="*/ 2147483647 w 142"/>
              <a:gd name="T7" fmla="*/ 2147483647 h 128"/>
              <a:gd name="T8" fmla="*/ 2147483647 w 142"/>
              <a:gd name="T9" fmla="*/ 2147483647 h 128"/>
              <a:gd name="T10" fmla="*/ 2147483647 w 142"/>
              <a:gd name="T11" fmla="*/ 2147483647 h 128"/>
              <a:gd name="T12" fmla="*/ 2147483647 w 142"/>
              <a:gd name="T13" fmla="*/ 2147483647 h 128"/>
              <a:gd name="T14" fmla="*/ 2147483647 w 142"/>
              <a:gd name="T15" fmla="*/ 2147483647 h 128"/>
              <a:gd name="T16" fmla="*/ 2147483647 w 142"/>
              <a:gd name="T17" fmla="*/ 2147483647 h 128"/>
              <a:gd name="T18" fmla="*/ 2147483647 w 142"/>
              <a:gd name="T19" fmla="*/ 2147483647 h 128"/>
              <a:gd name="T20" fmla="*/ 2147483647 w 142"/>
              <a:gd name="T21" fmla="*/ 2147483647 h 128"/>
              <a:gd name="T22" fmla="*/ 2147483647 w 142"/>
              <a:gd name="T23" fmla="*/ 2147483647 h 128"/>
              <a:gd name="T24" fmla="*/ 2147483647 w 142"/>
              <a:gd name="T25" fmla="*/ 2147483647 h 128"/>
              <a:gd name="T26" fmla="*/ 2147483647 w 142"/>
              <a:gd name="T27" fmla="*/ 2147483647 h 1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28"/>
              <a:gd name="T44" fmla="*/ 142 w 142"/>
              <a:gd name="T45" fmla="*/ 128 h 1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28">
                <a:moveTo>
                  <a:pt x="0" y="49"/>
                </a:moveTo>
                <a:cubicBezTo>
                  <a:pt x="31" y="52"/>
                  <a:pt x="63" y="46"/>
                  <a:pt x="92" y="57"/>
                </a:cubicBezTo>
                <a:cubicBezTo>
                  <a:pt x="100" y="60"/>
                  <a:pt x="76" y="78"/>
                  <a:pt x="84" y="82"/>
                </a:cubicBezTo>
                <a:cubicBezTo>
                  <a:pt x="93" y="87"/>
                  <a:pt x="100" y="70"/>
                  <a:pt x="109" y="66"/>
                </a:cubicBezTo>
                <a:cubicBezTo>
                  <a:pt x="119" y="61"/>
                  <a:pt x="131" y="60"/>
                  <a:pt x="142" y="57"/>
                </a:cubicBezTo>
                <a:cubicBezTo>
                  <a:pt x="134" y="54"/>
                  <a:pt x="124" y="54"/>
                  <a:pt x="117" y="49"/>
                </a:cubicBezTo>
                <a:cubicBezTo>
                  <a:pt x="91" y="29"/>
                  <a:pt x="106" y="4"/>
                  <a:pt x="92" y="49"/>
                </a:cubicBezTo>
                <a:cubicBezTo>
                  <a:pt x="86" y="41"/>
                  <a:pt x="82" y="31"/>
                  <a:pt x="75" y="24"/>
                </a:cubicBezTo>
                <a:cubicBezTo>
                  <a:pt x="68" y="17"/>
                  <a:pt x="57" y="0"/>
                  <a:pt x="50" y="7"/>
                </a:cubicBezTo>
                <a:cubicBezTo>
                  <a:pt x="49" y="8"/>
                  <a:pt x="66" y="61"/>
                  <a:pt x="67" y="66"/>
                </a:cubicBezTo>
                <a:cubicBezTo>
                  <a:pt x="5" y="128"/>
                  <a:pt x="58" y="72"/>
                  <a:pt x="67" y="74"/>
                </a:cubicBezTo>
                <a:cubicBezTo>
                  <a:pt x="77" y="76"/>
                  <a:pt x="77" y="92"/>
                  <a:pt x="84" y="99"/>
                </a:cubicBezTo>
                <a:cubicBezTo>
                  <a:pt x="91" y="106"/>
                  <a:pt x="101" y="110"/>
                  <a:pt x="109" y="116"/>
                </a:cubicBezTo>
                <a:cubicBezTo>
                  <a:pt x="129" y="85"/>
                  <a:pt x="125" y="82"/>
                  <a:pt x="100" y="5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76" name="Rectangle 68">
            <a:extLst>
              <a:ext uri="{FF2B5EF4-FFF2-40B4-BE49-F238E27FC236}">
                <a16:creationId xmlns:a16="http://schemas.microsoft.com/office/drawing/2014/main" id="{DF532636-6069-466F-8CC3-DFF8D4799D97}"/>
              </a:ext>
            </a:extLst>
          </p:cNvPr>
          <p:cNvSpPr>
            <a:spLocks noGrp="1" noChangeArrowheads="1"/>
          </p:cNvSpPr>
          <p:nvPr>
            <p:ph type="title"/>
          </p:nvPr>
        </p:nvSpPr>
        <p:spPr>
          <a:xfrm>
            <a:off x="1179665" y="1085947"/>
            <a:ext cx="6842390" cy="857069"/>
          </a:xfrm>
        </p:spPr>
        <p:txBody>
          <a:bodyPr/>
          <a:lstStyle/>
          <a:p>
            <a:pPr eaLnBrk="1" hangingPunct="1"/>
            <a:r>
              <a:rPr lang="en-US" altLang="en-US" sz="3019" dirty="0"/>
              <a:t>                    </a:t>
            </a:r>
            <a:br>
              <a:rPr lang="en-US" altLang="en-US" sz="3019" dirty="0"/>
            </a:br>
            <a:r>
              <a:rPr lang="en-US" altLang="en-US" sz="3019" dirty="0"/>
              <a:t/>
            </a:r>
            <a:br>
              <a:rPr lang="en-US" altLang="en-US" sz="3019" dirty="0"/>
            </a:br>
            <a:r>
              <a:rPr lang="en-US" altLang="en-US" sz="3019" dirty="0"/>
              <a:t/>
            </a:r>
            <a:br>
              <a:rPr lang="en-US" altLang="en-US" sz="3019" dirty="0"/>
            </a:br>
            <a:r>
              <a:rPr lang="en-US" altLang="en-US" sz="3019" dirty="0"/>
              <a:t/>
            </a:r>
            <a:br>
              <a:rPr lang="en-US" altLang="en-US" sz="3019" dirty="0"/>
            </a:br>
            <a:r>
              <a:rPr lang="en-US" altLang="en-US" sz="3019" dirty="0"/>
              <a:t>			</a:t>
            </a:r>
            <a:br>
              <a:rPr lang="en-US" altLang="en-US" sz="3019" dirty="0"/>
            </a:br>
            <a:r>
              <a:rPr lang="en-US" altLang="en-US" sz="3019" dirty="0"/>
              <a:t/>
            </a:r>
            <a:br>
              <a:rPr lang="en-US" altLang="en-US" sz="3019" dirty="0"/>
            </a:br>
            <a:r>
              <a:rPr lang="en-US" altLang="en-US" sz="3019" dirty="0"/>
              <a:t>			</a:t>
            </a:r>
            <a:r>
              <a:rPr lang="en-US" altLang="en-US" sz="1029" dirty="0"/>
              <a:t/>
            </a:r>
            <a:br>
              <a:rPr lang="en-US" altLang="en-US" sz="1029" dirty="0"/>
            </a:br>
            <a:r>
              <a:rPr lang="en-US" altLang="en-US" sz="1029" dirty="0"/>
              <a:t>                                                                         </a:t>
            </a:r>
            <a:r>
              <a:rPr lang="en-US" altLang="en-US" sz="1235" dirty="0"/>
              <a:t/>
            </a:r>
            <a:br>
              <a:rPr lang="en-US" altLang="en-US" sz="1235" dirty="0"/>
            </a:br>
            <a:r>
              <a:rPr lang="en-US" altLang="en-US" sz="1029" dirty="0"/>
              <a:t>                                                                                                       </a:t>
            </a:r>
            <a:br>
              <a:rPr lang="en-US" altLang="en-US" sz="1029" dirty="0"/>
            </a:br>
            <a:r>
              <a:rPr lang="en-US" altLang="en-US" sz="1029" dirty="0"/>
              <a:t>					                                         </a:t>
            </a:r>
            <a:r>
              <a:rPr lang="en-US" altLang="en-US" sz="1235" dirty="0" err="1"/>
              <a:t>Vệ</a:t>
            </a:r>
            <a:r>
              <a:rPr lang="en-US" altLang="en-US" sz="1235" dirty="0"/>
              <a:t> </a:t>
            </a:r>
            <a:r>
              <a:rPr lang="en-US" altLang="en-US" sz="1235" dirty="0" err="1"/>
              <a:t>sinh</a:t>
            </a:r>
            <a:r>
              <a:rPr lang="en-US" altLang="en-US" sz="1235" dirty="0"/>
              <a:t> </a:t>
            </a:r>
            <a:r>
              <a:rPr lang="en-US" altLang="en-US" sz="1235" dirty="0" err="1"/>
              <a:t>cá</a:t>
            </a:r>
            <a:r>
              <a:rPr lang="en-US" altLang="en-US" sz="1235" dirty="0"/>
              <a:t> </a:t>
            </a:r>
            <a:r>
              <a:rPr lang="en-US" altLang="en-US" sz="1235" dirty="0" err="1"/>
              <a:t>nhân</a:t>
            </a:r>
            <a:r>
              <a:rPr lang="en-US" altLang="en-US" sz="1235" dirty="0"/>
              <a:t> </a:t>
            </a:r>
            <a:r>
              <a:rPr lang="en-US" altLang="en-US" sz="1235" dirty="0" err="1"/>
              <a:t>không</a:t>
            </a:r>
            <a:r>
              <a:rPr lang="en-US" altLang="en-US" sz="1235" dirty="0"/>
              <a:t> </a:t>
            </a:r>
            <a:r>
              <a:rPr lang="en-US" altLang="en-US" sz="1235" dirty="0" err="1"/>
              <a:t>tốt</a:t>
            </a:r>
            <a:r>
              <a:rPr lang="en-US" altLang="en-US" sz="1029" dirty="0"/>
              <a:t/>
            </a:r>
            <a:br>
              <a:rPr lang="en-US" altLang="en-US" sz="1029" dirty="0"/>
            </a:br>
            <a:r>
              <a:rPr lang="en-US" altLang="en-US" sz="1029" dirty="0"/>
              <a:t>	                                                                                                                                         </a:t>
            </a:r>
            <a:r>
              <a:rPr lang="en-US" altLang="en-US" sz="1235" dirty="0"/>
              <a:t/>
            </a:r>
            <a:br>
              <a:rPr lang="en-US" altLang="en-US" sz="1235" dirty="0"/>
            </a:br>
            <a:r>
              <a:rPr lang="en-US" altLang="en-US" sz="1235" dirty="0"/>
              <a:t>                                                                                                                                  </a:t>
            </a:r>
            <a:r>
              <a:rPr lang="en-US" altLang="en-US" sz="1029" dirty="0"/>
              <a:t>							                                       </a:t>
            </a:r>
            <a:br>
              <a:rPr lang="en-US" altLang="en-US" sz="1029" dirty="0"/>
            </a:br>
            <a:r>
              <a:rPr lang="en-US" altLang="en-US" sz="1029" dirty="0"/>
              <a:t>																                </a:t>
            </a:r>
            <a:r>
              <a:rPr lang="en-US" altLang="en-US" sz="1235" dirty="0" err="1"/>
              <a:t>Mặc</a:t>
            </a:r>
            <a:r>
              <a:rPr lang="en-US" altLang="en-US" sz="1235" dirty="0"/>
              <a:t> </a:t>
            </a:r>
            <a:r>
              <a:rPr lang="en-US" altLang="en-US" sz="1235" dirty="0" err="1"/>
              <a:t>quần</a:t>
            </a:r>
            <a:r>
              <a:rPr lang="en-US" altLang="en-US" sz="1235" dirty="0"/>
              <a:t> </a:t>
            </a:r>
            <a:r>
              <a:rPr lang="en-US" altLang="en-US" sz="1235" dirty="0" err="1"/>
              <a:t>áo</a:t>
            </a:r>
            <a:r>
              <a:rPr lang="en-US" altLang="en-US" sz="1235" dirty="0"/>
              <a:t> </a:t>
            </a:r>
            <a:r>
              <a:rPr lang="en-US" altLang="en-US" sz="1235" dirty="0" err="1"/>
              <a:t>không</a:t>
            </a:r>
            <a:r>
              <a:rPr lang="en-US" altLang="en-US" sz="1235" dirty="0"/>
              <a:t> 							</a:t>
            </a:r>
            <a:r>
              <a:rPr lang="en-US" altLang="en-US" sz="1235" dirty="0" err="1"/>
              <a:t>phù</a:t>
            </a:r>
            <a:r>
              <a:rPr lang="en-US" altLang="en-US" sz="1235" dirty="0"/>
              <a:t> </a:t>
            </a:r>
            <a:r>
              <a:rPr lang="en-US" altLang="en-US" sz="1235" dirty="0" err="1"/>
              <a:t>hợp</a:t>
            </a:r>
            <a:r>
              <a:rPr lang="en-US" altLang="en-US" sz="1029" dirty="0"/>
              <a:t/>
            </a:r>
            <a:br>
              <a:rPr lang="en-US" altLang="en-US" sz="1029" dirty="0"/>
            </a:br>
            <a:r>
              <a:rPr lang="en-US" altLang="en-US" sz="1029" dirty="0"/>
              <a:t/>
            </a:r>
            <a:br>
              <a:rPr lang="en-US" altLang="en-US" sz="1029" dirty="0"/>
            </a:br>
            <a:r>
              <a:rPr lang="en-US" altLang="en-US" sz="1029" dirty="0"/>
              <a:t>																										</a:t>
            </a:r>
            <a:r>
              <a:rPr lang="en-US" altLang="en-US" sz="1235" dirty="0" err="1"/>
              <a:t>Trẻ</a:t>
            </a:r>
            <a:r>
              <a:rPr lang="en-US" altLang="en-US" sz="1235" dirty="0"/>
              <a:t> </a:t>
            </a:r>
            <a:r>
              <a:rPr lang="en-US" altLang="en-US" sz="1235" dirty="0" err="1"/>
              <a:t>mang</a:t>
            </a:r>
            <a:r>
              <a:rPr lang="en-US" altLang="en-US" sz="1235" dirty="0"/>
              <a:t> </a:t>
            </a:r>
            <a:r>
              <a:rPr lang="en-US" altLang="en-US" sz="1235" dirty="0" err="1"/>
              <a:t>thai</a:t>
            </a:r>
            <a:r>
              <a:rPr lang="en-US" altLang="en-US" sz="1235" dirty="0"/>
              <a:t> 								 </a:t>
            </a:r>
            <a:br>
              <a:rPr lang="en-US" altLang="en-US" sz="1235" dirty="0"/>
            </a:br>
            <a:r>
              <a:rPr lang="en-US" altLang="en-US" sz="1235" dirty="0"/>
              <a:t>								</a:t>
            </a:r>
            <a:br>
              <a:rPr lang="en-US" altLang="en-US" sz="1235" dirty="0"/>
            </a:br>
            <a:r>
              <a:rPr lang="en-US" altLang="en-US" sz="1235" dirty="0"/>
              <a:t>							 </a:t>
            </a:r>
            <a:br>
              <a:rPr lang="en-US" altLang="en-US" sz="1235" dirty="0"/>
            </a:br>
            <a:r>
              <a:rPr lang="en-US" altLang="en-US" sz="1235" dirty="0"/>
              <a:t>                                                                                                                   </a:t>
            </a:r>
            <a:r>
              <a:rPr lang="en-US" altLang="en-US" sz="1235" dirty="0" err="1"/>
              <a:t>Trẻ</a:t>
            </a:r>
            <a:r>
              <a:rPr lang="en-US" altLang="en-US" sz="1235" dirty="0"/>
              <a:t> </a:t>
            </a:r>
            <a:r>
              <a:rPr lang="en-US" altLang="en-US" sz="1235" dirty="0" err="1"/>
              <a:t>mắc</a:t>
            </a:r>
            <a:r>
              <a:rPr lang="en-US" altLang="en-US" sz="1235" dirty="0"/>
              <a:t> </a:t>
            </a:r>
            <a:r>
              <a:rPr lang="en-US" altLang="en-US" sz="1235" dirty="0" err="1"/>
              <a:t>bệnh</a:t>
            </a:r>
            <a:r>
              <a:rPr lang="en-US" altLang="en-US" sz="1235" dirty="0"/>
              <a:t> </a:t>
            </a:r>
            <a:br>
              <a:rPr lang="en-US" altLang="en-US" sz="1235" dirty="0"/>
            </a:br>
            <a:r>
              <a:rPr lang="en-US" altLang="en-US" sz="1235" dirty="0"/>
              <a:t>							qua </a:t>
            </a:r>
            <a:r>
              <a:rPr lang="en-US" altLang="en-US" sz="1235" dirty="0" err="1"/>
              <a:t>đường</a:t>
            </a:r>
            <a:r>
              <a:rPr lang="en-US" altLang="en-US" sz="1235" dirty="0"/>
              <a:t> </a:t>
            </a:r>
            <a:r>
              <a:rPr lang="en-US" altLang="en-US" sz="1235" dirty="0" err="1"/>
              <a:t>tình</a:t>
            </a:r>
            <a:r>
              <a:rPr lang="en-US" altLang="en-US" sz="1235" dirty="0"/>
              <a:t> </a:t>
            </a:r>
            <a:r>
              <a:rPr lang="en-US" altLang="en-US" sz="1235" dirty="0" err="1"/>
              <a:t>dục</a:t>
            </a:r>
            <a:endParaRPr lang="en-US" altLang="en-US" sz="1235" dirty="0"/>
          </a:p>
        </p:txBody>
      </p:sp>
      <p:sp>
        <p:nvSpPr>
          <p:cNvPr id="10277" name="Rectangle 69">
            <a:extLst>
              <a:ext uri="{FF2B5EF4-FFF2-40B4-BE49-F238E27FC236}">
                <a16:creationId xmlns:a16="http://schemas.microsoft.com/office/drawing/2014/main" id="{D4483540-975D-4090-99B1-9482C4B8E067}"/>
              </a:ext>
            </a:extLst>
          </p:cNvPr>
          <p:cNvSpPr>
            <a:spLocks noGrp="1" noChangeArrowheads="1"/>
          </p:cNvSpPr>
          <p:nvPr>
            <p:ph type="body" sz="half" idx="1"/>
          </p:nvPr>
        </p:nvSpPr>
        <p:spPr>
          <a:xfrm>
            <a:off x="1345743" y="1165545"/>
            <a:ext cx="6842390" cy="5052022"/>
          </a:xfrm>
        </p:spPr>
        <p:txBody>
          <a:bodyPr/>
          <a:lstStyle/>
          <a:p>
            <a:pPr eaLnBrk="1" hangingPunct="1">
              <a:lnSpc>
                <a:spcPct val="80000"/>
              </a:lnSpc>
              <a:buFontTx/>
              <a:buNone/>
            </a:pPr>
            <a:endParaRPr lang="en-US" altLang="en-US" sz="1235" dirty="0"/>
          </a:p>
          <a:p>
            <a:pPr eaLnBrk="1" hangingPunct="1">
              <a:lnSpc>
                <a:spcPct val="80000"/>
              </a:lnSpc>
              <a:buFontTx/>
              <a:buNone/>
            </a:pPr>
            <a:r>
              <a:rPr lang="en-US" altLang="en-US" sz="1235" dirty="0"/>
              <a:t>			</a:t>
            </a:r>
            <a:r>
              <a:rPr lang="en-US" altLang="en-US" sz="755" dirty="0"/>
              <a:t>                                       </a:t>
            </a:r>
            <a:r>
              <a:rPr lang="en-US" altLang="en-US" sz="1235" dirty="0"/>
              <a:t> </a:t>
            </a:r>
          </a:p>
          <a:p>
            <a:pPr eaLnBrk="1" hangingPunct="1">
              <a:lnSpc>
                <a:spcPct val="80000"/>
              </a:lnSpc>
              <a:buFontTx/>
              <a:buNone/>
            </a:pPr>
            <a:endParaRPr lang="en-US" altLang="en-US" sz="1235" dirty="0"/>
          </a:p>
          <a:p>
            <a:pPr eaLnBrk="1" hangingPunct="1">
              <a:lnSpc>
                <a:spcPct val="80000"/>
              </a:lnSpc>
              <a:buFontTx/>
              <a:buNone/>
            </a:pPr>
            <a:r>
              <a:rPr lang="en-US" altLang="en-US" sz="755" dirty="0"/>
              <a:t>		     </a:t>
            </a:r>
          </a:p>
          <a:p>
            <a:pPr eaLnBrk="1" hangingPunct="1">
              <a:lnSpc>
                <a:spcPct val="80000"/>
              </a:lnSpc>
              <a:buFontTx/>
              <a:buNone/>
            </a:pPr>
            <a:endParaRPr lang="en-US" altLang="en-US" sz="1235" dirty="0"/>
          </a:p>
          <a:p>
            <a:pPr eaLnBrk="1" hangingPunct="1">
              <a:lnSpc>
                <a:spcPct val="80000"/>
              </a:lnSpc>
              <a:buFontTx/>
              <a:buNone/>
            </a:pPr>
            <a:endParaRPr lang="en-US" altLang="en-US" sz="1235" dirty="0"/>
          </a:p>
          <a:p>
            <a:pPr eaLnBrk="1" hangingPunct="1">
              <a:lnSpc>
                <a:spcPct val="80000"/>
              </a:lnSpc>
              <a:buFontTx/>
              <a:buNone/>
            </a:pPr>
            <a:r>
              <a:rPr lang="en-US" altLang="en-US" sz="1235" dirty="0" err="1"/>
              <a:t>Nhiều</a:t>
            </a:r>
            <a:r>
              <a:rPr lang="en-US" altLang="en-US" sz="1235" dirty="0"/>
              <a:t> </a:t>
            </a:r>
            <a:r>
              <a:rPr lang="en-US" altLang="en-US" sz="1235" dirty="0" err="1"/>
              <a:t>vết</a:t>
            </a:r>
            <a:r>
              <a:rPr lang="en-US" altLang="en-US" sz="1235" dirty="0"/>
              <a:t> </a:t>
            </a:r>
            <a:r>
              <a:rPr lang="en-US" altLang="en-US" sz="1235" dirty="0" err="1"/>
              <a:t>thương</a:t>
            </a:r>
            <a:r>
              <a:rPr lang="en-US" altLang="en-US" sz="1235" dirty="0"/>
              <a:t> </a:t>
            </a:r>
            <a:r>
              <a:rPr lang="en-US" altLang="en-US" sz="1235" dirty="0" err="1"/>
              <a:t>trên</a:t>
            </a:r>
            <a:r>
              <a:rPr lang="en-US" altLang="en-US" sz="1235" dirty="0"/>
              <a:t> </a:t>
            </a:r>
            <a:r>
              <a:rPr lang="en-US" altLang="en-US" sz="1235" dirty="0" err="1"/>
              <a:t>thân</a:t>
            </a:r>
            <a:r>
              <a:rPr lang="en-US" altLang="en-US" sz="1235" dirty="0"/>
              <a:t> </a:t>
            </a:r>
            <a:r>
              <a:rPr lang="en-US" altLang="en-US" sz="1235" dirty="0" err="1"/>
              <a:t>thể</a:t>
            </a:r>
            <a:endParaRPr lang="en-US" altLang="en-US" sz="1235" dirty="0"/>
          </a:p>
          <a:p>
            <a:pPr eaLnBrk="1" hangingPunct="1">
              <a:lnSpc>
                <a:spcPct val="80000"/>
              </a:lnSpc>
              <a:buFontTx/>
              <a:buNone/>
            </a:pPr>
            <a:endParaRPr lang="en-US" altLang="en-US" sz="1235" dirty="0"/>
          </a:p>
          <a:p>
            <a:pPr eaLnBrk="1" hangingPunct="1">
              <a:lnSpc>
                <a:spcPct val="80000"/>
              </a:lnSpc>
              <a:buFontTx/>
              <a:buNone/>
            </a:pPr>
            <a:r>
              <a:rPr lang="en-US" altLang="en-US" sz="1235" dirty="0" err="1"/>
              <a:t>Nhiều</a:t>
            </a:r>
            <a:r>
              <a:rPr lang="en-US" altLang="en-US" sz="1235" dirty="0"/>
              <a:t> </a:t>
            </a:r>
            <a:r>
              <a:rPr lang="en-US" altLang="en-US" sz="1235" dirty="0" err="1"/>
              <a:t>vết</a:t>
            </a:r>
            <a:r>
              <a:rPr lang="en-US" altLang="en-US" sz="1235" dirty="0"/>
              <a:t> </a:t>
            </a:r>
            <a:r>
              <a:rPr lang="en-US" altLang="en-US" sz="1235" dirty="0" err="1"/>
              <a:t>bỏng</a:t>
            </a:r>
            <a:endParaRPr lang="en-US" altLang="en-US" sz="1235" dirty="0"/>
          </a:p>
          <a:p>
            <a:pPr eaLnBrk="1" hangingPunct="1">
              <a:lnSpc>
                <a:spcPct val="80000"/>
              </a:lnSpc>
              <a:buFontTx/>
              <a:buNone/>
            </a:pPr>
            <a:endParaRPr lang="en-US" altLang="en-US" sz="1235" dirty="0"/>
          </a:p>
          <a:p>
            <a:pPr eaLnBrk="1" hangingPunct="1">
              <a:lnSpc>
                <a:spcPct val="80000"/>
              </a:lnSpc>
              <a:buFontTx/>
              <a:buNone/>
            </a:pPr>
            <a:endParaRPr lang="en-US" altLang="en-US" sz="755" dirty="0"/>
          </a:p>
          <a:p>
            <a:pPr eaLnBrk="1" hangingPunct="1">
              <a:lnSpc>
                <a:spcPct val="80000"/>
              </a:lnSpc>
              <a:buFontTx/>
              <a:buNone/>
            </a:pPr>
            <a:endParaRPr lang="en-US" altLang="en-US" sz="755" dirty="0"/>
          </a:p>
          <a:p>
            <a:pPr eaLnBrk="1" hangingPunct="1">
              <a:lnSpc>
                <a:spcPct val="80000"/>
              </a:lnSpc>
              <a:buFontTx/>
              <a:buNone/>
            </a:pPr>
            <a:endParaRPr lang="en-US" altLang="en-US" sz="755" dirty="0"/>
          </a:p>
          <a:p>
            <a:pPr eaLnBrk="1" hangingPunct="1">
              <a:lnSpc>
                <a:spcPct val="80000"/>
              </a:lnSpc>
              <a:buFontTx/>
              <a:buNone/>
            </a:pPr>
            <a:endParaRPr lang="en-US" altLang="en-US" sz="1235" dirty="0"/>
          </a:p>
          <a:p>
            <a:pPr eaLnBrk="1" hangingPunct="1">
              <a:lnSpc>
                <a:spcPct val="80000"/>
              </a:lnSpc>
              <a:buFontTx/>
              <a:buNone/>
            </a:pPr>
            <a:r>
              <a:rPr lang="en-US" altLang="en-US" sz="1235" dirty="0" err="1"/>
              <a:t>Nhiều</a:t>
            </a:r>
            <a:r>
              <a:rPr lang="en-US" altLang="en-US" sz="1235" dirty="0"/>
              <a:t> </a:t>
            </a:r>
            <a:r>
              <a:rPr lang="en-US" altLang="en-US" sz="1235" dirty="0" err="1"/>
              <a:t>vết</a:t>
            </a:r>
            <a:r>
              <a:rPr lang="en-US" altLang="en-US" sz="1235" dirty="0"/>
              <a:t> </a:t>
            </a:r>
            <a:r>
              <a:rPr lang="en-US" altLang="en-US" sz="1235" dirty="0" err="1"/>
              <a:t>bầm</a:t>
            </a:r>
            <a:r>
              <a:rPr lang="en-US" altLang="en-US" sz="1235" dirty="0"/>
              <a:t> </a:t>
            </a:r>
            <a:r>
              <a:rPr lang="en-US" altLang="en-US" sz="1235" dirty="0" err="1"/>
              <a:t>tím</a:t>
            </a:r>
            <a:endParaRPr lang="en-US" altLang="en-US" sz="755" dirty="0"/>
          </a:p>
          <a:p>
            <a:pPr eaLnBrk="1" hangingPunct="1">
              <a:lnSpc>
                <a:spcPct val="80000"/>
              </a:lnSpc>
              <a:buFontTx/>
              <a:buNone/>
            </a:pPr>
            <a:endParaRPr lang="en-US" altLang="en-US" sz="755" dirty="0"/>
          </a:p>
          <a:p>
            <a:pPr eaLnBrk="1" hangingPunct="1">
              <a:lnSpc>
                <a:spcPct val="80000"/>
              </a:lnSpc>
              <a:buFontTx/>
              <a:buNone/>
            </a:pPr>
            <a:endParaRPr lang="en-US" altLang="en-US" sz="755" dirty="0"/>
          </a:p>
          <a:p>
            <a:pPr eaLnBrk="1" hangingPunct="1">
              <a:lnSpc>
                <a:spcPct val="80000"/>
              </a:lnSpc>
              <a:buFontTx/>
              <a:buNone/>
            </a:pPr>
            <a:r>
              <a:rPr lang="en-US" altLang="en-US" sz="1235" dirty="0" err="1"/>
              <a:t>Nhiều</a:t>
            </a:r>
            <a:r>
              <a:rPr lang="en-US" altLang="en-US" sz="1235" dirty="0"/>
              <a:t> </a:t>
            </a:r>
            <a:r>
              <a:rPr lang="en-US" altLang="en-US" sz="1235" dirty="0" err="1"/>
              <a:t>vết</a:t>
            </a:r>
            <a:r>
              <a:rPr lang="en-US" altLang="en-US" sz="1235" dirty="0"/>
              <a:t> </a:t>
            </a:r>
            <a:r>
              <a:rPr lang="en-US" altLang="en-US" sz="1235" dirty="0" err="1"/>
              <a:t>sẹo</a:t>
            </a:r>
            <a:endParaRPr lang="en-US" altLang="en-US" sz="1235" dirty="0"/>
          </a:p>
          <a:p>
            <a:pPr eaLnBrk="1" hangingPunct="1">
              <a:lnSpc>
                <a:spcPct val="80000"/>
              </a:lnSpc>
              <a:buFontTx/>
              <a:buNone/>
            </a:pPr>
            <a:endParaRPr lang="en-US" altLang="en-US" sz="755" dirty="0"/>
          </a:p>
          <a:p>
            <a:pPr eaLnBrk="1" hangingPunct="1">
              <a:lnSpc>
                <a:spcPct val="80000"/>
              </a:lnSpc>
              <a:buFontTx/>
              <a:buNone/>
            </a:pPr>
            <a:endParaRPr lang="en-US" altLang="en-US" sz="1235" dirty="0"/>
          </a:p>
          <a:p>
            <a:pPr eaLnBrk="1" hangingPunct="1">
              <a:lnSpc>
                <a:spcPct val="80000"/>
              </a:lnSpc>
              <a:buFontTx/>
              <a:buNone/>
            </a:pPr>
            <a:endParaRPr lang="en-US" altLang="en-US" sz="1235" dirty="0"/>
          </a:p>
          <a:p>
            <a:pPr eaLnBrk="1" hangingPunct="1">
              <a:lnSpc>
                <a:spcPct val="80000"/>
              </a:lnSpc>
              <a:buFontTx/>
              <a:buNone/>
            </a:pPr>
            <a:endParaRPr lang="en-US" altLang="en-US" sz="755" dirty="0"/>
          </a:p>
          <a:p>
            <a:pPr eaLnBrk="1" hangingPunct="1">
              <a:lnSpc>
                <a:spcPct val="80000"/>
              </a:lnSpc>
              <a:buFontTx/>
              <a:buNone/>
            </a:pPr>
            <a:endParaRPr lang="en-US" altLang="en-US" sz="755" dirty="0"/>
          </a:p>
          <a:p>
            <a:pPr eaLnBrk="1" hangingPunct="1">
              <a:lnSpc>
                <a:spcPct val="80000"/>
              </a:lnSpc>
              <a:buFontTx/>
              <a:buNone/>
            </a:pPr>
            <a:r>
              <a:rPr lang="en-US" altLang="en-US" sz="1235" dirty="0" err="1"/>
              <a:t>Trẻ</a:t>
            </a:r>
            <a:r>
              <a:rPr lang="en-US" altLang="en-US" sz="1235" dirty="0"/>
              <a:t> </a:t>
            </a:r>
            <a:r>
              <a:rPr lang="en-US" altLang="en-US" sz="1235" dirty="0" err="1"/>
              <a:t>kêu</a:t>
            </a:r>
            <a:r>
              <a:rPr lang="en-US" altLang="en-US" sz="1235" dirty="0"/>
              <a:t> </a:t>
            </a:r>
            <a:r>
              <a:rPr lang="en-US" altLang="en-US" sz="1235" dirty="0" err="1"/>
              <a:t>đau</a:t>
            </a:r>
            <a:r>
              <a:rPr lang="en-US" altLang="en-US" sz="755" dirty="0"/>
              <a:t>						</a:t>
            </a:r>
          </a:p>
          <a:p>
            <a:pPr eaLnBrk="1" hangingPunct="1">
              <a:lnSpc>
                <a:spcPct val="80000"/>
              </a:lnSpc>
              <a:buFontTx/>
              <a:buNone/>
            </a:pPr>
            <a:r>
              <a:rPr lang="en-US" altLang="en-US" sz="755" dirty="0"/>
              <a:t>					</a:t>
            </a:r>
            <a:r>
              <a:rPr lang="en-US" altLang="en-US" sz="1235" dirty="0" err="1"/>
              <a:t>Đái</a:t>
            </a:r>
            <a:r>
              <a:rPr lang="en-US" altLang="en-US" sz="1235" dirty="0"/>
              <a:t> </a:t>
            </a:r>
            <a:r>
              <a:rPr lang="en-US" altLang="en-US" sz="1235" dirty="0" err="1"/>
              <a:t>dầm</a:t>
            </a:r>
            <a:endParaRPr lang="en-US" altLang="en-US" sz="1235" dirty="0"/>
          </a:p>
          <a:p>
            <a:pPr eaLnBrk="1" hangingPunct="1">
              <a:lnSpc>
                <a:spcPct val="80000"/>
              </a:lnSpc>
              <a:buFontTx/>
              <a:buNone/>
            </a:pPr>
            <a:r>
              <a:rPr lang="en-US" altLang="en-US" sz="755" dirty="0"/>
              <a:t>					</a:t>
            </a:r>
          </a:p>
          <a:p>
            <a:pPr eaLnBrk="1" hangingPunct="1">
              <a:lnSpc>
                <a:spcPct val="80000"/>
              </a:lnSpc>
              <a:buFontTx/>
              <a:buNone/>
            </a:pPr>
            <a:r>
              <a:rPr lang="en-US" altLang="en-US" sz="755" dirty="0"/>
              <a:t>					 </a:t>
            </a:r>
            <a:r>
              <a:rPr lang="en-US" altLang="en-US" sz="1235" dirty="0" err="1"/>
              <a:t>hoặc</a:t>
            </a:r>
            <a:r>
              <a:rPr lang="en-US" altLang="en-US" sz="1235" dirty="0"/>
              <a:t> Ham </a:t>
            </a:r>
            <a:r>
              <a:rPr lang="en-US" altLang="en-US" sz="1235" dirty="0" err="1"/>
              <a:t>muốn</a:t>
            </a:r>
            <a:r>
              <a:rPr lang="en-US" altLang="en-US" sz="1235" dirty="0"/>
              <a:t> </a:t>
            </a:r>
          </a:p>
          <a:p>
            <a:pPr eaLnBrk="1" hangingPunct="1">
              <a:lnSpc>
                <a:spcPct val="80000"/>
              </a:lnSpc>
              <a:buFontTx/>
              <a:buNone/>
            </a:pPr>
            <a:r>
              <a:rPr lang="en-US" altLang="en-US" sz="1235" dirty="0"/>
              <a:t>					  </a:t>
            </a:r>
            <a:r>
              <a:rPr lang="en-US" altLang="en-US" sz="1235" dirty="0" err="1"/>
              <a:t>tình</a:t>
            </a:r>
            <a:r>
              <a:rPr lang="en-US" altLang="en-US" sz="1235" dirty="0"/>
              <a:t> </a:t>
            </a:r>
            <a:r>
              <a:rPr lang="en-US" altLang="en-US" sz="1235" dirty="0" err="1"/>
              <a:t>dục</a:t>
            </a:r>
            <a:r>
              <a:rPr lang="en-US" altLang="en-US" sz="1235" dirty="0"/>
              <a:t> </a:t>
            </a:r>
            <a:r>
              <a:rPr lang="en-US" altLang="en-US" sz="1235" dirty="0" err="1"/>
              <a:t>sớm</a:t>
            </a:r>
            <a:endParaRPr lang="en-US" altLang="en-US" sz="1235" dirty="0"/>
          </a:p>
          <a:p>
            <a:pPr eaLnBrk="1" hangingPunct="1">
              <a:lnSpc>
                <a:spcPct val="80000"/>
              </a:lnSpc>
              <a:buFontTx/>
              <a:buNone/>
            </a:pPr>
            <a:endParaRPr lang="en-US" altLang="en-US" sz="1235" dirty="0"/>
          </a:p>
          <a:p>
            <a:pPr eaLnBrk="1" hangingPunct="1">
              <a:lnSpc>
                <a:spcPct val="80000"/>
              </a:lnSpc>
              <a:buFontTx/>
              <a:buNone/>
            </a:pPr>
            <a:endParaRPr lang="en-US" altLang="en-US" sz="755" dirty="0"/>
          </a:p>
          <a:p>
            <a:pPr eaLnBrk="1" hangingPunct="1">
              <a:lnSpc>
                <a:spcPct val="80000"/>
              </a:lnSpc>
              <a:buFontTx/>
              <a:buNone/>
            </a:pPr>
            <a:r>
              <a:rPr lang="en-US" altLang="en-US" sz="343" dirty="0"/>
              <a:t>  </a:t>
            </a:r>
          </a:p>
        </p:txBody>
      </p:sp>
      <p:sp>
        <p:nvSpPr>
          <p:cNvPr id="10279" name="Freeform 71">
            <a:extLst>
              <a:ext uri="{FF2B5EF4-FFF2-40B4-BE49-F238E27FC236}">
                <a16:creationId xmlns:a16="http://schemas.microsoft.com/office/drawing/2014/main" id="{884DA8C4-8753-41D3-B516-29A82F5E887D}"/>
              </a:ext>
            </a:extLst>
          </p:cNvPr>
          <p:cNvSpPr>
            <a:spLocks/>
          </p:cNvSpPr>
          <p:nvPr/>
        </p:nvSpPr>
        <p:spPr bwMode="auto">
          <a:xfrm>
            <a:off x="4842081" y="3053829"/>
            <a:ext cx="59897" cy="20691"/>
          </a:xfrm>
          <a:custGeom>
            <a:avLst/>
            <a:gdLst>
              <a:gd name="T0" fmla="*/ 0 w 50"/>
              <a:gd name="T1" fmla="*/ 2147483647 h 17"/>
              <a:gd name="T2" fmla="*/ 2147483647 w 50"/>
              <a:gd name="T3" fmla="*/ 2147483647 h 17"/>
              <a:gd name="T4" fmla="*/ 2147483647 w 50"/>
              <a:gd name="T5" fmla="*/ 0 h 17"/>
              <a:gd name="T6" fmla="*/ 0 60000 65536"/>
              <a:gd name="T7" fmla="*/ 0 60000 65536"/>
              <a:gd name="T8" fmla="*/ 0 60000 65536"/>
              <a:gd name="T9" fmla="*/ 0 w 50"/>
              <a:gd name="T10" fmla="*/ 0 h 17"/>
              <a:gd name="T11" fmla="*/ 50 w 50"/>
              <a:gd name="T12" fmla="*/ 17 h 17"/>
            </a:gdLst>
            <a:ahLst/>
            <a:cxnLst>
              <a:cxn ang="T6">
                <a:pos x="T0" y="T1"/>
              </a:cxn>
              <a:cxn ang="T7">
                <a:pos x="T2" y="T3"/>
              </a:cxn>
              <a:cxn ang="T8">
                <a:pos x="T4" y="T5"/>
              </a:cxn>
            </a:cxnLst>
            <a:rect l="T9" t="T10" r="T11" b="T12"/>
            <a:pathLst>
              <a:path w="50" h="17">
                <a:moveTo>
                  <a:pt x="0" y="17"/>
                </a:moveTo>
                <a:cubicBezTo>
                  <a:pt x="8" y="14"/>
                  <a:pt x="17" y="11"/>
                  <a:pt x="25" y="8"/>
                </a:cubicBezTo>
                <a:cubicBezTo>
                  <a:pt x="33" y="5"/>
                  <a:pt x="50" y="0"/>
                  <a:pt x="5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0" name="Freeform 72">
            <a:extLst>
              <a:ext uri="{FF2B5EF4-FFF2-40B4-BE49-F238E27FC236}">
                <a16:creationId xmlns:a16="http://schemas.microsoft.com/office/drawing/2014/main" id="{DF5BDDB9-39AE-49B8-9569-C3DFD8665C6A}"/>
              </a:ext>
            </a:extLst>
          </p:cNvPr>
          <p:cNvSpPr>
            <a:spLocks/>
          </p:cNvSpPr>
          <p:nvPr/>
        </p:nvSpPr>
        <p:spPr bwMode="auto">
          <a:xfrm>
            <a:off x="5052264" y="2677024"/>
            <a:ext cx="1089" cy="89301"/>
          </a:xfrm>
          <a:custGeom>
            <a:avLst/>
            <a:gdLst>
              <a:gd name="T0" fmla="*/ 0 w 1"/>
              <a:gd name="T1" fmla="*/ 0 h 75"/>
              <a:gd name="T2" fmla="*/ 0 w 1"/>
              <a:gd name="T3" fmla="*/ 2147483647 h 75"/>
              <a:gd name="T4" fmla="*/ 0 60000 65536"/>
              <a:gd name="T5" fmla="*/ 0 60000 65536"/>
              <a:gd name="T6" fmla="*/ 0 w 1"/>
              <a:gd name="T7" fmla="*/ 0 h 75"/>
              <a:gd name="T8" fmla="*/ 1 w 1"/>
              <a:gd name="T9" fmla="*/ 75 h 75"/>
            </a:gdLst>
            <a:ahLst/>
            <a:cxnLst>
              <a:cxn ang="T4">
                <a:pos x="T0" y="T1"/>
              </a:cxn>
              <a:cxn ang="T5">
                <a:pos x="T2" y="T3"/>
              </a:cxn>
            </a:cxnLst>
            <a:rect l="T6" t="T7" r="T8" b="T9"/>
            <a:pathLst>
              <a:path w="1" h="75">
                <a:moveTo>
                  <a:pt x="0" y="0"/>
                </a:moveTo>
                <a:cubicBezTo>
                  <a:pt x="0" y="25"/>
                  <a:pt x="0" y="50"/>
                  <a:pt x="0" y="7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1" name="Freeform 73">
            <a:extLst>
              <a:ext uri="{FF2B5EF4-FFF2-40B4-BE49-F238E27FC236}">
                <a16:creationId xmlns:a16="http://schemas.microsoft.com/office/drawing/2014/main" id="{AE99DBA4-E40F-42A0-90F6-966FC9D5DFA1}"/>
              </a:ext>
            </a:extLst>
          </p:cNvPr>
          <p:cNvSpPr>
            <a:spLocks/>
          </p:cNvSpPr>
          <p:nvPr/>
        </p:nvSpPr>
        <p:spPr bwMode="auto">
          <a:xfrm>
            <a:off x="5351748" y="2885029"/>
            <a:ext cx="30493" cy="9802"/>
          </a:xfrm>
          <a:custGeom>
            <a:avLst/>
            <a:gdLst>
              <a:gd name="T0" fmla="*/ 0 w 25"/>
              <a:gd name="T1" fmla="*/ 2147483647 h 8"/>
              <a:gd name="T2" fmla="*/ 2147483647 w 25"/>
              <a:gd name="T3" fmla="*/ 0 h 8"/>
              <a:gd name="T4" fmla="*/ 0 w 25"/>
              <a:gd name="T5" fmla="*/ 2147483647 h 8"/>
              <a:gd name="T6" fmla="*/ 0 60000 65536"/>
              <a:gd name="T7" fmla="*/ 0 60000 65536"/>
              <a:gd name="T8" fmla="*/ 0 60000 65536"/>
              <a:gd name="T9" fmla="*/ 0 w 25"/>
              <a:gd name="T10" fmla="*/ 0 h 8"/>
              <a:gd name="T11" fmla="*/ 25 w 25"/>
              <a:gd name="T12" fmla="*/ 8 h 8"/>
            </a:gdLst>
            <a:ahLst/>
            <a:cxnLst>
              <a:cxn ang="T6">
                <a:pos x="T0" y="T1"/>
              </a:cxn>
              <a:cxn ang="T7">
                <a:pos x="T2" y="T3"/>
              </a:cxn>
              <a:cxn ang="T8">
                <a:pos x="T4" y="T5"/>
              </a:cxn>
            </a:cxnLst>
            <a:rect l="T9" t="T10" r="T11" b="T12"/>
            <a:pathLst>
              <a:path w="25" h="8">
                <a:moveTo>
                  <a:pt x="0" y="8"/>
                </a:moveTo>
                <a:cubicBezTo>
                  <a:pt x="8" y="5"/>
                  <a:pt x="25" y="0"/>
                  <a:pt x="25" y="0"/>
                </a:cubicBezTo>
                <a:cubicBezTo>
                  <a:pt x="25" y="0"/>
                  <a:pt x="8" y="5"/>
                  <a:pt x="0" y="8"/>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2" name="Freeform 74">
            <a:extLst>
              <a:ext uri="{FF2B5EF4-FFF2-40B4-BE49-F238E27FC236}">
                <a16:creationId xmlns:a16="http://schemas.microsoft.com/office/drawing/2014/main" id="{814802CD-E7D1-4A49-BB30-BEB47B73DD65}"/>
              </a:ext>
            </a:extLst>
          </p:cNvPr>
          <p:cNvSpPr>
            <a:spLocks/>
          </p:cNvSpPr>
          <p:nvPr/>
        </p:nvSpPr>
        <p:spPr bwMode="auto">
          <a:xfrm>
            <a:off x="5432336" y="3113726"/>
            <a:ext cx="89301" cy="15247"/>
          </a:xfrm>
          <a:custGeom>
            <a:avLst/>
            <a:gdLst>
              <a:gd name="T0" fmla="*/ 0 w 75"/>
              <a:gd name="T1" fmla="*/ 0 h 13"/>
              <a:gd name="T2" fmla="*/ 2147483647 w 75"/>
              <a:gd name="T3" fmla="*/ 2147483647 h 13"/>
              <a:gd name="T4" fmla="*/ 0 60000 65536"/>
              <a:gd name="T5" fmla="*/ 0 60000 65536"/>
              <a:gd name="T6" fmla="*/ 0 w 75"/>
              <a:gd name="T7" fmla="*/ 0 h 13"/>
              <a:gd name="T8" fmla="*/ 75 w 75"/>
              <a:gd name="T9" fmla="*/ 13 h 13"/>
            </a:gdLst>
            <a:ahLst/>
            <a:cxnLst>
              <a:cxn ang="T4">
                <a:pos x="T0" y="T1"/>
              </a:cxn>
              <a:cxn ang="T5">
                <a:pos x="T2" y="T3"/>
              </a:cxn>
            </a:cxnLst>
            <a:rect l="T6" t="T7" r="T8" b="T9"/>
            <a:pathLst>
              <a:path w="75" h="13">
                <a:moveTo>
                  <a:pt x="0" y="0"/>
                </a:moveTo>
                <a:cubicBezTo>
                  <a:pt x="41" y="13"/>
                  <a:pt x="16" y="8"/>
                  <a:pt x="75"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3" name="Freeform 75">
            <a:extLst>
              <a:ext uri="{FF2B5EF4-FFF2-40B4-BE49-F238E27FC236}">
                <a16:creationId xmlns:a16="http://schemas.microsoft.com/office/drawing/2014/main" id="{B5C2D007-3A34-42DB-9AAC-9C2F5C1F74ED}"/>
              </a:ext>
            </a:extLst>
          </p:cNvPr>
          <p:cNvSpPr>
            <a:spLocks/>
          </p:cNvSpPr>
          <p:nvPr/>
        </p:nvSpPr>
        <p:spPr bwMode="auto">
          <a:xfrm>
            <a:off x="5241755" y="3261835"/>
            <a:ext cx="20691" cy="80588"/>
          </a:xfrm>
          <a:custGeom>
            <a:avLst/>
            <a:gdLst>
              <a:gd name="T0" fmla="*/ 0 w 17"/>
              <a:gd name="T1" fmla="*/ 0 h 67"/>
              <a:gd name="T2" fmla="*/ 2147483647 w 17"/>
              <a:gd name="T3" fmla="*/ 2147483647 h 67"/>
              <a:gd name="T4" fmla="*/ 0 60000 65536"/>
              <a:gd name="T5" fmla="*/ 0 60000 65536"/>
              <a:gd name="T6" fmla="*/ 0 w 17"/>
              <a:gd name="T7" fmla="*/ 0 h 67"/>
              <a:gd name="T8" fmla="*/ 17 w 17"/>
              <a:gd name="T9" fmla="*/ 67 h 67"/>
            </a:gdLst>
            <a:ahLst/>
            <a:cxnLst>
              <a:cxn ang="T4">
                <a:pos x="T0" y="T1"/>
              </a:cxn>
              <a:cxn ang="T5">
                <a:pos x="T2" y="T3"/>
              </a:cxn>
            </a:cxnLst>
            <a:rect l="T6" t="T7" r="T8" b="T9"/>
            <a:pathLst>
              <a:path w="17" h="67">
                <a:moveTo>
                  <a:pt x="0" y="0"/>
                </a:moveTo>
                <a:cubicBezTo>
                  <a:pt x="8" y="22"/>
                  <a:pt x="17" y="44"/>
                  <a:pt x="17" y="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4" name="Freeform 76">
            <a:extLst>
              <a:ext uri="{FF2B5EF4-FFF2-40B4-BE49-F238E27FC236}">
                <a16:creationId xmlns:a16="http://schemas.microsoft.com/office/drawing/2014/main" id="{8E9AD692-4BFF-43E0-B6AD-1F4A66DF8642}"/>
              </a:ext>
            </a:extLst>
          </p:cNvPr>
          <p:cNvSpPr>
            <a:spLocks/>
          </p:cNvSpPr>
          <p:nvPr/>
        </p:nvSpPr>
        <p:spPr bwMode="auto">
          <a:xfrm>
            <a:off x="4921580" y="3311929"/>
            <a:ext cx="20691" cy="69698"/>
          </a:xfrm>
          <a:custGeom>
            <a:avLst/>
            <a:gdLst>
              <a:gd name="T0" fmla="*/ 2147483647 w 17"/>
              <a:gd name="T1" fmla="*/ 0 h 58"/>
              <a:gd name="T2" fmla="*/ 0 w 17"/>
              <a:gd name="T3" fmla="*/ 2147483647 h 58"/>
              <a:gd name="T4" fmla="*/ 0 60000 65536"/>
              <a:gd name="T5" fmla="*/ 0 60000 65536"/>
              <a:gd name="T6" fmla="*/ 0 w 17"/>
              <a:gd name="T7" fmla="*/ 0 h 58"/>
              <a:gd name="T8" fmla="*/ 17 w 17"/>
              <a:gd name="T9" fmla="*/ 58 h 58"/>
            </a:gdLst>
            <a:ahLst/>
            <a:cxnLst>
              <a:cxn ang="T4">
                <a:pos x="T0" y="T1"/>
              </a:cxn>
              <a:cxn ang="T5">
                <a:pos x="T2" y="T3"/>
              </a:cxn>
            </a:cxnLst>
            <a:rect l="T6" t="T7" r="T8" b="T9"/>
            <a:pathLst>
              <a:path w="17" h="58">
                <a:moveTo>
                  <a:pt x="17" y="0"/>
                </a:moveTo>
                <a:cubicBezTo>
                  <a:pt x="11" y="18"/>
                  <a:pt x="0" y="39"/>
                  <a:pt x="0" y="5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5" name="Freeform 77">
            <a:extLst>
              <a:ext uri="{FF2B5EF4-FFF2-40B4-BE49-F238E27FC236}">
                <a16:creationId xmlns:a16="http://schemas.microsoft.com/office/drawing/2014/main" id="{0A5F0A74-05DE-4BEE-9EDF-607BEEE8116F}"/>
              </a:ext>
            </a:extLst>
          </p:cNvPr>
          <p:cNvSpPr>
            <a:spLocks/>
          </p:cNvSpPr>
          <p:nvPr/>
        </p:nvSpPr>
        <p:spPr bwMode="auto">
          <a:xfrm>
            <a:off x="4181038" y="1283063"/>
            <a:ext cx="62075" cy="10890"/>
          </a:xfrm>
          <a:custGeom>
            <a:avLst/>
            <a:gdLst>
              <a:gd name="T0" fmla="*/ 0 w 51"/>
              <a:gd name="T1" fmla="*/ 2147483647 h 9"/>
              <a:gd name="T2" fmla="*/ 2147483647 w 51"/>
              <a:gd name="T3" fmla="*/ 2147483647 h 9"/>
              <a:gd name="T4" fmla="*/ 0 60000 65536"/>
              <a:gd name="T5" fmla="*/ 0 60000 65536"/>
              <a:gd name="T6" fmla="*/ 0 w 51"/>
              <a:gd name="T7" fmla="*/ 0 h 9"/>
              <a:gd name="T8" fmla="*/ 51 w 51"/>
              <a:gd name="T9" fmla="*/ 9 h 9"/>
            </a:gdLst>
            <a:ahLst/>
            <a:cxnLst>
              <a:cxn ang="T4">
                <a:pos x="T0" y="T1"/>
              </a:cxn>
              <a:cxn ang="T5">
                <a:pos x="T2" y="T3"/>
              </a:cxn>
            </a:cxnLst>
            <a:rect l="T6" t="T7" r="T8" b="T9"/>
            <a:pathLst>
              <a:path w="51" h="9">
                <a:moveTo>
                  <a:pt x="0" y="9"/>
                </a:moveTo>
                <a:cubicBezTo>
                  <a:pt x="45" y="0"/>
                  <a:pt x="28" y="1"/>
                  <a:pt x="51" y="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10286" name="Freeform 78">
            <a:extLst>
              <a:ext uri="{FF2B5EF4-FFF2-40B4-BE49-F238E27FC236}">
                <a16:creationId xmlns:a16="http://schemas.microsoft.com/office/drawing/2014/main" id="{91C135F7-DC10-440A-A33B-BD8B45BD7E88}"/>
              </a:ext>
            </a:extLst>
          </p:cNvPr>
          <p:cNvSpPr>
            <a:spLocks/>
          </p:cNvSpPr>
          <p:nvPr/>
        </p:nvSpPr>
        <p:spPr bwMode="auto">
          <a:xfrm>
            <a:off x="3943629" y="1423547"/>
            <a:ext cx="40294" cy="38117"/>
          </a:xfrm>
          <a:custGeom>
            <a:avLst/>
            <a:gdLst>
              <a:gd name="T0" fmla="*/ 2147483647 w 34"/>
              <a:gd name="T1" fmla="*/ 0 h 32"/>
              <a:gd name="T2" fmla="*/ 2147483647 w 34"/>
              <a:gd name="T3" fmla="*/ 2147483647 h 32"/>
              <a:gd name="T4" fmla="*/ 2147483647 w 34"/>
              <a:gd name="T5" fmla="*/ 2147483647 h 32"/>
              <a:gd name="T6" fmla="*/ 2147483647 w 34"/>
              <a:gd name="T7" fmla="*/ 0 h 32"/>
              <a:gd name="T8" fmla="*/ 0 60000 65536"/>
              <a:gd name="T9" fmla="*/ 0 60000 65536"/>
              <a:gd name="T10" fmla="*/ 0 60000 65536"/>
              <a:gd name="T11" fmla="*/ 0 60000 65536"/>
              <a:gd name="T12" fmla="*/ 0 w 34"/>
              <a:gd name="T13" fmla="*/ 0 h 32"/>
              <a:gd name="T14" fmla="*/ 34 w 34"/>
              <a:gd name="T15" fmla="*/ 32 h 32"/>
            </a:gdLst>
            <a:ahLst/>
            <a:cxnLst>
              <a:cxn ang="T8">
                <a:pos x="T0" y="T1"/>
              </a:cxn>
              <a:cxn ang="T9">
                <a:pos x="T2" y="T3"/>
              </a:cxn>
              <a:cxn ang="T10">
                <a:pos x="T4" y="T5"/>
              </a:cxn>
              <a:cxn ang="T11">
                <a:pos x="T6" y="T7"/>
              </a:cxn>
            </a:cxnLst>
            <a:rect l="T12" t="T13" r="T14" b="T15"/>
            <a:pathLst>
              <a:path w="34" h="32">
                <a:moveTo>
                  <a:pt x="24" y="0"/>
                </a:moveTo>
                <a:cubicBezTo>
                  <a:pt x="18" y="8"/>
                  <a:pt x="0" y="18"/>
                  <a:pt x="7" y="25"/>
                </a:cubicBezTo>
                <a:cubicBezTo>
                  <a:pt x="14" y="32"/>
                  <a:pt x="26" y="16"/>
                  <a:pt x="32" y="8"/>
                </a:cubicBezTo>
                <a:cubicBezTo>
                  <a:pt x="34" y="5"/>
                  <a:pt x="27" y="3"/>
                  <a:pt x="24" y="0"/>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Arial" panose="020B0604020202020204" pitchFamily="34"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0B2A18A4-198C-4CE0-B400-CDEC5F79F6B5}"/>
              </a:ext>
            </a:extLst>
          </p:cNvPr>
          <p:cNvSpPr/>
          <p:nvPr/>
        </p:nvSpPr>
        <p:spPr>
          <a:xfrm>
            <a:off x="5173147" y="857251"/>
            <a:ext cx="3970853" cy="790639"/>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2714" tIns="31358" rIns="62714" bIns="31358" anchor="ctr"/>
          <a:lstStyle/>
          <a:p>
            <a:pPr algn="ctr" defTabSz="627302" fontAlgn="base">
              <a:spcBef>
                <a:spcPct val="0"/>
              </a:spcBef>
              <a:spcAft>
                <a:spcPct val="0"/>
              </a:spcAft>
              <a:buClrTx/>
              <a:defRPr/>
            </a:pPr>
            <a:r>
              <a:rPr lang="en-US" sz="1646" b="1" kern="1200" dirty="0" err="1">
                <a:solidFill>
                  <a:prstClr val="black"/>
                </a:solidFill>
                <a:latin typeface="Arial" pitchFamily="34" charset="0"/>
                <a:cs typeface="Arial" pitchFamily="34" charset="0"/>
              </a:rPr>
              <a:t>Xác</a:t>
            </a:r>
            <a:r>
              <a:rPr lang="en-US" sz="1646" b="1" kern="1200" dirty="0">
                <a:solidFill>
                  <a:prstClr val="black"/>
                </a:solidFill>
                <a:latin typeface="Arial" pitchFamily="34" charset="0"/>
                <a:cs typeface="Arial" pitchFamily="34" charset="0"/>
              </a:rPr>
              <a:t> </a:t>
            </a:r>
            <a:r>
              <a:rPr lang="en-US" sz="1646" b="1" kern="1200" dirty="0" err="1">
                <a:solidFill>
                  <a:prstClr val="black"/>
                </a:solidFill>
                <a:latin typeface="Arial" pitchFamily="34" charset="0"/>
                <a:cs typeface="Arial" pitchFamily="34" charset="0"/>
              </a:rPr>
              <a:t>định</a:t>
            </a:r>
            <a:r>
              <a:rPr lang="en-US" sz="1646" b="1" kern="1200" dirty="0">
                <a:solidFill>
                  <a:prstClr val="black"/>
                </a:solidFill>
                <a:latin typeface="Arial" pitchFamily="34" charset="0"/>
                <a:cs typeface="Arial" pitchFamily="34" charset="0"/>
              </a:rPr>
              <a:t> n</a:t>
            </a:r>
            <a:r>
              <a:rPr lang="en-US" sz="1646" b="1" kern="1200" dirty="0" err="1">
                <a:solidFill>
                  <a:prstClr val="black"/>
                </a:solidFill>
                <a:latin typeface="Arial" pitchFamily="34" charset="0"/>
                <a:cs typeface="Arial" pitchFamily="34" charset="0"/>
              </a:rPr>
              <a:t>hững</a:t>
            </a:r>
            <a:r>
              <a:rPr lang="en-US" sz="1646" b="1" kern="1200" dirty="0">
                <a:solidFill>
                  <a:prstClr val="black"/>
                </a:solidFill>
                <a:latin typeface="Arial" pitchFamily="34" charset="0"/>
                <a:cs typeface="Arial" pitchFamily="34" charset="0"/>
              </a:rPr>
              <a:t> </a:t>
            </a:r>
            <a:r>
              <a:rPr lang="en-US" sz="1646" b="1" kern="1200" dirty="0" err="1">
                <a:solidFill>
                  <a:prstClr val="black"/>
                </a:solidFill>
                <a:latin typeface="Arial" pitchFamily="34" charset="0"/>
                <a:cs typeface="Arial" pitchFamily="34" charset="0"/>
              </a:rPr>
              <a:t>dấu</a:t>
            </a:r>
            <a:r>
              <a:rPr lang="en-US" sz="1646" b="1" kern="1200" dirty="0">
                <a:solidFill>
                  <a:prstClr val="black"/>
                </a:solidFill>
                <a:latin typeface="Arial" pitchFamily="34" charset="0"/>
                <a:cs typeface="Arial" pitchFamily="34" charset="0"/>
              </a:rPr>
              <a:t> </a:t>
            </a:r>
            <a:r>
              <a:rPr lang="en-US" sz="1646" b="1" kern="1200" dirty="0" err="1">
                <a:solidFill>
                  <a:prstClr val="black"/>
                </a:solidFill>
                <a:latin typeface="Arial" pitchFamily="34" charset="0"/>
                <a:cs typeface="Arial" pitchFamily="34" charset="0"/>
              </a:rPr>
              <a:t>hiệu</a:t>
            </a:r>
            <a:r>
              <a:rPr lang="en-US" sz="1646" b="1" kern="1200" dirty="0">
                <a:solidFill>
                  <a:prstClr val="black"/>
                </a:solidFill>
                <a:latin typeface="Arial" pitchFamily="34" charset="0"/>
                <a:cs typeface="Arial" pitchFamily="34" charset="0"/>
              </a:rPr>
              <a:t> </a:t>
            </a:r>
            <a:r>
              <a:rPr lang="en-US" sz="1646" b="1" kern="1200" dirty="0" err="1">
                <a:solidFill>
                  <a:prstClr val="black"/>
                </a:solidFill>
                <a:latin typeface="Arial" pitchFamily="34" charset="0"/>
                <a:cs typeface="Arial" pitchFamily="34" charset="0"/>
              </a:rPr>
              <a:t>tổn</a:t>
            </a:r>
            <a:r>
              <a:rPr lang="en-US" sz="1646" b="1" kern="1200" dirty="0">
                <a:solidFill>
                  <a:prstClr val="black"/>
                </a:solidFill>
                <a:latin typeface="Arial" pitchFamily="34" charset="0"/>
                <a:cs typeface="Arial" pitchFamily="34" charset="0"/>
              </a:rPr>
              <a:t> </a:t>
            </a:r>
            <a:r>
              <a:rPr lang="en-US" sz="1646" b="1" kern="1200" dirty="0" err="1">
                <a:solidFill>
                  <a:prstClr val="black"/>
                </a:solidFill>
                <a:latin typeface="Arial" pitchFamily="34" charset="0"/>
                <a:cs typeface="Arial" pitchFamily="34" charset="0"/>
              </a:rPr>
              <a:t>thương</a:t>
            </a:r>
            <a:r>
              <a:rPr lang="en-US" sz="1646" b="1" kern="1200" dirty="0">
                <a:solidFill>
                  <a:prstClr val="black"/>
                </a:solidFill>
                <a:latin typeface="Arial" pitchFamily="34" charset="0"/>
                <a:cs typeface="Arial" pitchFamily="34" charset="0"/>
              </a:rPr>
              <a:t> do </a:t>
            </a:r>
            <a:r>
              <a:rPr lang="en-US" sz="1646" b="1" kern="1200" dirty="0" err="1">
                <a:solidFill>
                  <a:prstClr val="black"/>
                </a:solidFill>
                <a:latin typeface="Arial" pitchFamily="34" charset="0"/>
                <a:cs typeface="Arial" pitchFamily="34" charset="0"/>
              </a:rPr>
              <a:t>xâm</a:t>
            </a:r>
            <a:r>
              <a:rPr lang="en-US" sz="1646" b="1" kern="1200" dirty="0">
                <a:solidFill>
                  <a:prstClr val="black"/>
                </a:solidFill>
                <a:latin typeface="Arial" pitchFamily="34" charset="0"/>
                <a:cs typeface="Arial" pitchFamily="34" charset="0"/>
              </a:rPr>
              <a:t> </a:t>
            </a:r>
            <a:r>
              <a:rPr lang="en-US" sz="1646" b="1" kern="1200" dirty="0" err="1">
                <a:solidFill>
                  <a:prstClr val="black"/>
                </a:solidFill>
                <a:latin typeface="Arial" pitchFamily="34" charset="0"/>
                <a:cs typeface="Arial" pitchFamily="34" charset="0"/>
              </a:rPr>
              <a:t>hại</a:t>
            </a:r>
            <a:endParaRPr lang="en-US" sz="1646" b="1" kern="1200" dirty="0">
              <a:solidFill>
                <a:prstClr val="black"/>
              </a:solidFill>
              <a:latin typeface="Arial" pitchFamily="34" charset="0"/>
              <a:cs typeface="Arial" pitchFamily="34" charset="0"/>
            </a:endParaRPr>
          </a:p>
        </p:txBody>
      </p:sp>
      <p:sp>
        <p:nvSpPr>
          <p:cNvPr id="48" name="Heart 47">
            <a:extLst>
              <a:ext uri="{FF2B5EF4-FFF2-40B4-BE49-F238E27FC236}">
                <a16:creationId xmlns:a16="http://schemas.microsoft.com/office/drawing/2014/main" id="{8843A314-9ED1-41EF-929A-6FB06381CF28}"/>
              </a:ext>
            </a:extLst>
          </p:cNvPr>
          <p:cNvSpPr/>
          <p:nvPr/>
        </p:nvSpPr>
        <p:spPr>
          <a:xfrm>
            <a:off x="4833368" y="2748900"/>
            <a:ext cx="575009" cy="5227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2714" tIns="31358" rIns="62714" bIns="31358" anchor="ctr"/>
          <a:lstStyle/>
          <a:p>
            <a:pPr algn="ctr" defTabSz="627302" fontAlgn="base">
              <a:spcBef>
                <a:spcPct val="0"/>
              </a:spcBef>
              <a:spcAft>
                <a:spcPct val="0"/>
              </a:spcAft>
              <a:buClrTx/>
              <a:defRPr/>
            </a:pPr>
            <a:endParaRPr lang="en-US" sz="1235" kern="1200">
              <a:solidFill>
                <a:prstClr val="white"/>
              </a:solidFill>
              <a:latin typeface="Calibri"/>
            </a:endParaRPr>
          </a:p>
        </p:txBody>
      </p:sp>
      <p:sp>
        <p:nvSpPr>
          <p:cNvPr id="49" name="Moon 48">
            <a:extLst>
              <a:ext uri="{FF2B5EF4-FFF2-40B4-BE49-F238E27FC236}">
                <a16:creationId xmlns:a16="http://schemas.microsoft.com/office/drawing/2014/main" id="{4E89FEA9-134E-42F4-988D-3B465E9CB165}"/>
              </a:ext>
            </a:extLst>
          </p:cNvPr>
          <p:cNvSpPr/>
          <p:nvPr/>
        </p:nvSpPr>
        <p:spPr>
          <a:xfrm rot="5400000">
            <a:off x="4310633" y="1598882"/>
            <a:ext cx="209094" cy="522736"/>
          </a:xfrm>
          <a:prstGeom prst="mo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2714" tIns="31358" rIns="62714" bIns="31358" anchor="ctr"/>
          <a:lstStyle/>
          <a:p>
            <a:pPr algn="ctr" defTabSz="627302" fontAlgn="base">
              <a:spcBef>
                <a:spcPct val="0"/>
              </a:spcBef>
              <a:spcAft>
                <a:spcPct val="0"/>
              </a:spcAft>
              <a:buClrTx/>
              <a:defRPr/>
            </a:pPr>
            <a:endParaRPr lang="en-US" sz="1235" kern="1200">
              <a:solidFill>
                <a:prstClr val="white"/>
              </a:solidFill>
              <a:latin typeface="Calibri"/>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rot="2854678">
            <a:off x="-1081882" y="1618457"/>
            <a:ext cx="3844925" cy="3925888"/>
          </a:xfrm>
          <a:custGeom>
            <a:avLst/>
            <a:gdLst/>
            <a:ahLst/>
            <a:cxnLst/>
            <a:rect l="l" t="t"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sp>
        <p:nvSpPr>
          <p:cNvPr id="107" name="Google Shape;107;p15"/>
          <p:cNvSpPr/>
          <p:nvPr/>
        </p:nvSpPr>
        <p:spPr>
          <a:xfrm>
            <a:off x="1447800" y="1219200"/>
            <a:ext cx="688975" cy="788988"/>
          </a:xfrm>
          <a:prstGeom prst="ellipse">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1</a:t>
            </a:r>
            <a:endParaRPr/>
          </a:p>
        </p:txBody>
      </p:sp>
      <p:sp>
        <p:nvSpPr>
          <p:cNvPr id="108" name="Google Shape;108;p15"/>
          <p:cNvSpPr/>
          <p:nvPr/>
        </p:nvSpPr>
        <p:spPr>
          <a:xfrm>
            <a:off x="1905000" y="2374900"/>
            <a:ext cx="727075" cy="825500"/>
          </a:xfrm>
          <a:prstGeom prst="ellipse">
            <a:avLst/>
          </a:prstGeom>
          <a:gradFill>
            <a:gsLst>
              <a:gs pos="0">
                <a:srgbClr val="669900"/>
              </a:gs>
              <a:gs pos="50000">
                <a:srgbClr val="EAF1DC"/>
              </a:gs>
              <a:gs pos="100000">
                <a:srgbClr val="669900"/>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2</a:t>
            </a:r>
            <a:endParaRPr/>
          </a:p>
        </p:txBody>
      </p:sp>
      <p:sp>
        <p:nvSpPr>
          <p:cNvPr id="109" name="Google Shape;109;p15"/>
          <p:cNvSpPr/>
          <p:nvPr/>
        </p:nvSpPr>
        <p:spPr>
          <a:xfrm>
            <a:off x="1828800" y="3657600"/>
            <a:ext cx="738188" cy="809625"/>
          </a:xfrm>
          <a:prstGeom prst="ellipse">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3</a:t>
            </a:r>
            <a:endParaRPr/>
          </a:p>
        </p:txBody>
      </p:sp>
      <p:sp>
        <p:nvSpPr>
          <p:cNvPr id="110" name="Google Shape;110;p15"/>
          <p:cNvSpPr/>
          <p:nvPr/>
        </p:nvSpPr>
        <p:spPr>
          <a:xfrm>
            <a:off x="1295400" y="5014913"/>
            <a:ext cx="838200" cy="852487"/>
          </a:xfrm>
          <a:prstGeom prst="ellipse">
            <a:avLst/>
          </a:prstGeom>
          <a:gradFill>
            <a:gsLst>
              <a:gs pos="0">
                <a:srgbClr val="9933FF"/>
              </a:gs>
              <a:gs pos="50000">
                <a:srgbClr val="FBF7FF"/>
              </a:gs>
              <a:gs pos="100000">
                <a:srgbClr val="9933FF"/>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chemeClr val="dk1"/>
                </a:solidFill>
                <a:latin typeface="Arial"/>
                <a:ea typeface="Arial"/>
                <a:cs typeface="Arial"/>
                <a:sym typeface="Arial"/>
              </a:rPr>
              <a:t>4</a:t>
            </a:r>
            <a:endParaRPr/>
          </a:p>
        </p:txBody>
      </p:sp>
      <p:sp>
        <p:nvSpPr>
          <p:cNvPr id="111" name="Google Shape;111;p15"/>
          <p:cNvSpPr/>
          <p:nvPr/>
        </p:nvSpPr>
        <p:spPr>
          <a:xfrm>
            <a:off x="2130425" y="1143000"/>
            <a:ext cx="5870575" cy="909638"/>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1" u="none" strike="noStrike" cap="none">
                <a:solidFill>
                  <a:schemeClr val="dk1"/>
                </a:solidFill>
                <a:latin typeface="Arial"/>
                <a:ea typeface="Arial"/>
                <a:cs typeface="Arial"/>
                <a:sym typeface="Arial"/>
              </a:rPr>
              <a:t> </a:t>
            </a:r>
            <a:r>
              <a:rPr lang="en-US" sz="3600" b="0" i="0" u="none" strike="noStrike" cap="none">
                <a:solidFill>
                  <a:schemeClr val="dk1"/>
                </a:solidFill>
                <a:latin typeface="Arial"/>
                <a:ea typeface="Arial"/>
                <a:cs typeface="Arial"/>
                <a:sym typeface="Arial"/>
              </a:rPr>
              <a:t>Thực trạng </a:t>
            </a:r>
            <a:r>
              <a:rPr lang="en-US" sz="3600" b="0" i="1" u="none" strike="noStrike" cap="none">
                <a:solidFill>
                  <a:schemeClr val="dk1"/>
                </a:solidFill>
                <a:latin typeface="Arial"/>
                <a:ea typeface="Arial"/>
                <a:cs typeface="Arial"/>
                <a:sym typeface="Arial"/>
              </a:rPr>
              <a:t>- </a:t>
            </a:r>
            <a:r>
              <a:rPr lang="en-US" sz="3600" b="0" i="0" u="none" strike="noStrike" cap="none">
                <a:solidFill>
                  <a:schemeClr val="dk1"/>
                </a:solidFill>
                <a:latin typeface="Arial"/>
                <a:ea typeface="Arial"/>
                <a:cs typeface="Arial"/>
                <a:sym typeface="Arial"/>
              </a:rPr>
              <a:t>Khái niệm</a:t>
            </a:r>
            <a:endParaRPr sz="3600" b="0" i="0" u="none" strike="noStrike" cap="none">
              <a:solidFill>
                <a:schemeClr val="dk1"/>
              </a:solidFill>
              <a:latin typeface="Arial"/>
              <a:ea typeface="Arial"/>
              <a:cs typeface="Arial"/>
              <a:sym typeface="Arial"/>
            </a:endParaRPr>
          </a:p>
        </p:txBody>
      </p:sp>
      <p:sp>
        <p:nvSpPr>
          <p:cNvPr id="112" name="Google Shape;112;p15"/>
          <p:cNvSpPr/>
          <p:nvPr/>
        </p:nvSpPr>
        <p:spPr>
          <a:xfrm>
            <a:off x="2624138" y="2286000"/>
            <a:ext cx="6062662" cy="1143000"/>
          </a:xfrm>
          <a:prstGeom prst="flowChartAlternateProcess">
            <a:avLst/>
          </a:prstGeom>
          <a:gradFill>
            <a:gsLst>
              <a:gs pos="0">
                <a:srgbClr val="669900"/>
              </a:gs>
              <a:gs pos="50000">
                <a:srgbClr val="EAF1DC"/>
              </a:gs>
              <a:gs pos="100000">
                <a:srgbClr val="669900"/>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Các hình thức và biểu hiện của </a:t>
            </a:r>
            <a:endParaRPr/>
          </a:p>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BLHĐTCSG và XHTDTE</a:t>
            </a:r>
            <a:endParaRPr/>
          </a:p>
        </p:txBody>
      </p:sp>
      <p:sp>
        <p:nvSpPr>
          <p:cNvPr id="113" name="Google Shape;113;p15"/>
          <p:cNvSpPr/>
          <p:nvPr/>
        </p:nvSpPr>
        <p:spPr>
          <a:xfrm>
            <a:off x="2514600" y="3657600"/>
            <a:ext cx="5715000" cy="1066800"/>
          </a:xfrm>
          <a:prstGeom prst="flowChartAlternateProcess">
            <a:avLst/>
          </a:prstGeom>
          <a:gradFill>
            <a:gsLst>
              <a:gs pos="0">
                <a:schemeClr val="accent1"/>
              </a:gs>
              <a:gs pos="50000">
                <a:srgbClr val="F0F2F7"/>
              </a:gs>
              <a:gs pos="100000">
                <a:schemeClr val="accent1"/>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Hệ quả và nguyên nhân </a:t>
            </a:r>
            <a:endParaRPr/>
          </a:p>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của BLHĐTCSG/XHTDTE</a:t>
            </a:r>
            <a:endParaRPr/>
          </a:p>
        </p:txBody>
      </p:sp>
      <p:sp>
        <p:nvSpPr>
          <p:cNvPr id="114" name="Google Shape;114;p15"/>
          <p:cNvSpPr/>
          <p:nvPr/>
        </p:nvSpPr>
        <p:spPr>
          <a:xfrm>
            <a:off x="2000250" y="4953000"/>
            <a:ext cx="6915150" cy="1219200"/>
          </a:xfrm>
          <a:prstGeom prst="flowChartAlternateProcess">
            <a:avLst/>
          </a:prstGeom>
          <a:gradFill>
            <a:gsLst>
              <a:gs pos="0">
                <a:srgbClr val="9933FF"/>
              </a:gs>
              <a:gs pos="50000">
                <a:srgbClr val="FBF7FF"/>
              </a:gs>
              <a:gs pos="100000">
                <a:srgbClr val="9933FF"/>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Quy trình xử lý BLHĐTCSG của nhà</a:t>
            </a:r>
            <a:endParaRPr sz="3200">
              <a:solidFill>
                <a:schemeClr val="dk1"/>
              </a:solidFill>
              <a:latin typeface="Arial"/>
              <a:ea typeface="Arial"/>
              <a:cs typeface="Arial"/>
              <a:sym typeface="Arial"/>
            </a:endParaRPr>
          </a:p>
          <a:p>
            <a:pPr marL="0" marR="0" lvl="0" indent="0" algn="l" rtl="0">
              <a:spcBef>
                <a:spcPts val="0"/>
              </a:spcBef>
              <a:spcAft>
                <a:spcPts val="0"/>
              </a:spcAft>
              <a:buNone/>
            </a:pPr>
            <a:r>
              <a:rPr lang="en-US" sz="3200">
                <a:solidFill>
                  <a:schemeClr val="dk1"/>
                </a:solidFill>
                <a:latin typeface="Arial"/>
                <a:ea typeface="Arial"/>
                <a:cs typeface="Arial"/>
                <a:sym typeface="Arial"/>
              </a:rPr>
              <a:t>trường và kỹ năng hỗ trợ của GVCN</a:t>
            </a:r>
            <a:endParaRPr sz="2800">
              <a:solidFill>
                <a:schemeClr val="dk1"/>
              </a:solidFill>
              <a:latin typeface="Arial"/>
              <a:ea typeface="Arial"/>
              <a:cs typeface="Arial"/>
              <a:sym typeface="Arial"/>
            </a:endParaRPr>
          </a:p>
        </p:txBody>
      </p:sp>
      <p:sp>
        <p:nvSpPr>
          <p:cNvPr id="115" name="Google Shape;115;p15"/>
          <p:cNvSpPr/>
          <p:nvPr/>
        </p:nvSpPr>
        <p:spPr>
          <a:xfrm>
            <a:off x="1219200" y="206375"/>
            <a:ext cx="7315200" cy="708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0000FF"/>
                </a:solidFill>
                <a:latin typeface="Arial"/>
                <a:ea typeface="Arial"/>
                <a:cs typeface="Arial"/>
                <a:sym typeface="Arial"/>
              </a:rPr>
              <a:t>CÁC NỘI DUNG CHÍNH</a:t>
            </a:r>
            <a:endParaRPr/>
          </a:p>
        </p:txBody>
      </p:sp>
      <p:sp>
        <p:nvSpPr>
          <p:cNvPr id="116" name="Google Shape;116;p15"/>
          <p:cNvSpPr/>
          <p:nvPr/>
        </p:nvSpPr>
        <p:spPr>
          <a:xfrm>
            <a:off x="76200" y="1905000"/>
            <a:ext cx="1752600" cy="3200400"/>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anim calcmode="lin" valueType="num">
                                      <p:cBhvr additive="base">
                                        <p:cTn id="18" dur="500"/>
                                        <p:tgtEl>
                                          <p:spTgt spid="111"/>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additive="base">
                                        <p:cTn id="23" dur="500"/>
                                        <p:tgtEl>
                                          <p:spTgt spid="108"/>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p:tgtEl>
                                          <p:spTgt spid="112"/>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500"/>
                                        <p:tgtEl>
                                          <p:spTgt spid="109"/>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additive="base">
                                        <p:cTn id="34" dur="500"/>
                                        <p:tgtEl>
                                          <p:spTgt spid="113"/>
                                        </p:tgtEl>
                                        <p:attrNameLst>
                                          <p:attrName>ppt_x</p:attrName>
                                        </p:attrNameLst>
                                      </p:cBhvr>
                                      <p:tavLst>
                                        <p:tav tm="0">
                                          <p:val>
                                            <p:strVal val="#ppt_x+1"/>
                                          </p:val>
                                        </p:tav>
                                        <p:tav tm="100000">
                                          <p:val>
                                            <p:strVal val="#ppt_x"/>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10"/>
                                        </p:tgtEl>
                                        <p:attrNameLst>
                                          <p:attrName>style.visibility</p:attrName>
                                        </p:attrNameLst>
                                      </p:cBhvr>
                                      <p:to>
                                        <p:strVal val="visible"/>
                                      </p:to>
                                    </p:set>
                                    <p:anim calcmode="lin" valueType="num">
                                      <p:cBhvr additive="base">
                                        <p:cTn id="39" dur="500"/>
                                        <p:tgtEl>
                                          <p:spTgt spid="110"/>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cBhvr additive="base">
                                        <p:cTn id="42" dur="500"/>
                                        <p:tgtEl>
                                          <p:spTgt spid="1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7">
            <a:extLst>
              <a:ext uri="{FF2B5EF4-FFF2-40B4-BE49-F238E27FC236}">
                <a16:creationId xmlns:a16="http://schemas.microsoft.com/office/drawing/2014/main" id="{1D641293-ABFB-4D1C-81C8-3713D37016EA}"/>
              </a:ext>
            </a:extLst>
          </p:cNvPr>
          <p:cNvSpPr>
            <a:spLocks noGrp="1" noChangeArrowheads="1"/>
          </p:cNvSpPr>
          <p:nvPr>
            <p:ph type="body" idx="4294967295"/>
          </p:nvPr>
        </p:nvSpPr>
        <p:spPr>
          <a:xfrm>
            <a:off x="1121945" y="857251"/>
            <a:ext cx="6900110" cy="5086871"/>
          </a:xfrm>
        </p:spPr>
        <p:txBody>
          <a:bodyPr/>
          <a:lstStyle/>
          <a:p>
            <a:pPr marL="256966" indent="-256966" defTabSz="687059" eaLnBrk="1" hangingPunct="1">
              <a:lnSpc>
                <a:spcPct val="80000"/>
              </a:lnSpc>
              <a:buNone/>
              <a:defRPr/>
            </a:pPr>
            <a:r>
              <a:rPr lang="en-US" sz="343"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343" dirty="0">
                <a:latin typeface="Times New Roman" panose="02020603050405020304" pitchFamily="18" charset="0"/>
                <a:cs typeface="Times New Roman" panose="02020603050405020304" pitchFamily="18" charset="0"/>
              </a:rPr>
              <a:t>        </a:t>
            </a:r>
            <a:endParaRPr lang="en-US" sz="617"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617" dirty="0">
                <a:latin typeface="Times New Roman" panose="02020603050405020304" pitchFamily="18" charset="0"/>
                <a:cs typeface="Times New Roman" panose="02020603050405020304" pitchFamily="18" charset="0"/>
              </a:rPr>
              <a:t>                  </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Tự</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đổ</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lỗi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cho</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bản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thân</a:t>
            </a:r>
            <a:r>
              <a:rPr lang="en-US" sz="1372" b="1"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Sợ</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hãi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căng</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thẳng</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50" b="1" dirty="0" err="1">
                <a:latin typeface="Times New Roman" panose="02020603050405020304" pitchFamily="18" charset="0"/>
                <a:cs typeface="Times New Roman" panose="02020603050405020304" pitchFamily="18" charset="0"/>
              </a:rPr>
              <a:t>Xa</a:t>
            </a:r>
            <a:r>
              <a:rPr lang="en-US" sz="1350" b="1" dirty="0">
                <a:latin typeface="Times New Roman" panose="02020603050405020304" pitchFamily="18" charset="0"/>
                <a:cs typeface="Times New Roman" panose="02020603050405020304" pitchFamily="18" charset="0"/>
              </a:rPr>
              <a:t> </a:t>
            </a:r>
            <a:r>
              <a:rPr lang="en-US" sz="1350" b="1" dirty="0" err="1">
                <a:latin typeface="Times New Roman" panose="02020603050405020304" pitchFamily="18" charset="0"/>
                <a:cs typeface="Times New Roman" panose="02020603050405020304" pitchFamily="18" charset="0"/>
              </a:rPr>
              <a:t>lánh</a:t>
            </a:r>
            <a:r>
              <a:rPr lang="en-US" sz="1350" b="1" dirty="0">
                <a:latin typeface="Times New Roman" panose="02020603050405020304" pitchFamily="18" charset="0"/>
                <a:cs typeface="Times New Roman" panose="02020603050405020304" pitchFamily="18" charset="0"/>
              </a:rPr>
              <a:t> </a:t>
            </a:r>
            <a:r>
              <a:rPr lang="en-US" sz="1350" b="1" dirty="0" err="1">
                <a:latin typeface="Times New Roman" panose="02020603050405020304" pitchFamily="18" charset="0"/>
                <a:cs typeface="Times New Roman" panose="02020603050405020304" pitchFamily="18" charset="0"/>
              </a:rPr>
              <a:t>người</a:t>
            </a:r>
            <a:r>
              <a:rPr lang="en-US" sz="1350" b="1" dirty="0">
                <a:latin typeface="Times New Roman" panose="02020603050405020304" pitchFamily="18" charset="0"/>
                <a:cs typeface="Times New Roman" panose="02020603050405020304" pitchFamily="18" charset="0"/>
              </a:rPr>
              <a:t> </a:t>
            </a:r>
            <a:r>
              <a:rPr lang="en-US" sz="1350" b="1" dirty="0" err="1">
                <a:latin typeface="Times New Roman" panose="02020603050405020304" pitchFamily="18" charset="0"/>
                <a:cs typeface="Times New Roman" panose="02020603050405020304" pitchFamily="18" charset="0"/>
              </a:rPr>
              <a:t>thân</a:t>
            </a:r>
            <a:r>
              <a:rPr lang="en-US" sz="1350" b="1"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1029" b="1" dirty="0">
                <a:latin typeface="Times New Roman" panose="02020603050405020304" pitchFamily="18" charset="0"/>
                <a:cs typeface="Times New Roman" panose="02020603050405020304" pitchFamily="18" charset="0"/>
              </a:rPr>
              <a:t>                                                                                                                 </a:t>
            </a:r>
            <a:endParaRPr lang="en-US" sz="1509"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Thất</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vọng</a:t>
            </a:r>
            <a:endParaRPr lang="en-US" sz="1509"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1029"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Cảm</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thấy</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bị</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bỏ</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rơi</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endParaRPr lang="en-US" sz="1509"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Cảm</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thấy</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bị</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phản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bội</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Dễ</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nổi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nóng</a:t>
            </a:r>
            <a:r>
              <a:rPr lang="en-US" sz="1029"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Cảm</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thấy</a:t>
            </a:r>
            <a:r>
              <a:rPr lang="en-US" sz="1372" dirty="0">
                <a:latin typeface="Times New Roman" panose="02020603050405020304" pitchFamily="18" charset="0"/>
                <a:cs typeface="Times New Roman" panose="02020603050405020304" pitchFamily="18" charset="0"/>
              </a:rPr>
              <a:t> </a:t>
            </a:r>
            <a:r>
              <a:rPr lang="en-US" sz="1372" dirty="0" err="1">
                <a:latin typeface="Times New Roman" panose="02020603050405020304" pitchFamily="18" charset="0"/>
                <a:cs typeface="Times New Roman" panose="02020603050405020304" pitchFamily="18" charset="0"/>
              </a:rPr>
              <a:t>k</a:t>
            </a:r>
            <a:r>
              <a:rPr lang="en-US" sz="1372" b="1" dirty="0" err="1">
                <a:latin typeface="Times New Roman" panose="02020603050405020304" pitchFamily="18" charset="0"/>
                <a:cs typeface="Times New Roman" panose="02020603050405020304" pitchFamily="18" charset="0"/>
              </a:rPr>
              <a:t>hông</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ai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yêu</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thương</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endParaRPr lang="en-US" sz="1372"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1372" b="1" dirty="0">
                <a:latin typeface="Times New Roman" panose="02020603050405020304" pitchFamily="18" charset="0"/>
                <a:cs typeface="Times New Roman" panose="02020603050405020304" pitchFamily="18" charset="0"/>
              </a:rPr>
              <a:t>    Lo </a:t>
            </a:r>
            <a:r>
              <a:rPr lang="en-US" sz="1372" b="1" dirty="0" err="1">
                <a:latin typeface="Times New Roman" panose="02020603050405020304" pitchFamily="18" charset="0"/>
                <a:cs typeface="Times New Roman" panose="02020603050405020304" pitchFamily="18" charset="0"/>
              </a:rPr>
              <a:t>lắng</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Tủi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hổ</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Cảm</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xúc</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lẫn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lộn</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1372" b="1"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endParaRPr lang="en-US" sz="1235"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Từ</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chối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sự</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giúp</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đỡ</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Xấu</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hổ</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Đau</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buồn</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Cảm</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thấy</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vô</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vọng</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Bất</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lực</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1372" b="1"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Dễ</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nổi</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nóng</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Bị</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dồn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nén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Cô</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đơn</a:t>
            </a: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endParaRPr lang="en-US" sz="1372" b="1" dirty="0">
              <a:latin typeface="Times New Roman" panose="02020603050405020304" pitchFamily="18" charset="0"/>
              <a:cs typeface="Times New Roman" panose="02020603050405020304" pitchFamily="18" charset="0"/>
            </a:endParaRP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Bồn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chồn</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Tức</a:t>
            </a: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giận</a:t>
            </a:r>
            <a:r>
              <a:rPr lang="en-US" sz="1372" b="1"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1372" b="1" dirty="0">
                <a:latin typeface="Times New Roman" panose="02020603050405020304" pitchFamily="18" charset="0"/>
                <a:cs typeface="Times New Roman" panose="02020603050405020304" pitchFamily="18" charset="0"/>
              </a:rPr>
              <a:t>                                                        </a:t>
            </a:r>
            <a:r>
              <a:rPr lang="en-US" sz="1372" b="1" dirty="0" err="1">
                <a:latin typeface="Times New Roman" panose="02020603050405020304" pitchFamily="18" charset="0"/>
                <a:cs typeface="Times New Roman" panose="02020603050405020304" pitchFamily="18" charset="0"/>
              </a:rPr>
              <a:t>Buồn</a:t>
            </a:r>
            <a:r>
              <a:rPr lang="en-US" sz="1372" b="1" dirty="0">
                <a:latin typeface="Times New Roman" panose="02020603050405020304" pitchFamily="18" charset="0"/>
                <a:cs typeface="Times New Roman" panose="02020603050405020304" pitchFamily="18" charset="0"/>
              </a:rPr>
              <a:t> </a:t>
            </a:r>
          </a:p>
          <a:p>
            <a:pPr marL="256966" indent="-256966" defTabSz="687059" eaLnBrk="1" hangingPunct="1">
              <a:lnSpc>
                <a:spcPct val="80000"/>
              </a:lnSpc>
              <a:buNone/>
              <a:defRPr/>
            </a:pPr>
            <a:r>
              <a:rPr lang="en-US" sz="892" dirty="0">
                <a:latin typeface="Times New Roman" panose="02020603050405020304" pitchFamily="18" charset="0"/>
                <a:cs typeface="Times New Roman" panose="02020603050405020304" pitchFamily="18" charset="0"/>
              </a:rPr>
              <a:t> </a:t>
            </a:r>
          </a:p>
        </p:txBody>
      </p:sp>
      <p:sp>
        <p:nvSpPr>
          <p:cNvPr id="13315" name="Freeform 4">
            <a:extLst>
              <a:ext uri="{FF2B5EF4-FFF2-40B4-BE49-F238E27FC236}">
                <a16:creationId xmlns:a16="http://schemas.microsoft.com/office/drawing/2014/main" id="{AF0ABD0A-7780-4FFD-B2B2-DA1534278B75}"/>
              </a:ext>
            </a:extLst>
          </p:cNvPr>
          <p:cNvSpPr>
            <a:spLocks/>
          </p:cNvSpPr>
          <p:nvPr/>
        </p:nvSpPr>
        <p:spPr bwMode="auto">
          <a:xfrm>
            <a:off x="3709487" y="2685736"/>
            <a:ext cx="1086854" cy="1092299"/>
          </a:xfrm>
          <a:custGeom>
            <a:avLst/>
            <a:gdLst>
              <a:gd name="T0" fmla="*/ 2147483647 w 907"/>
              <a:gd name="T1" fmla="*/ 2147483647 h 917"/>
              <a:gd name="T2" fmla="*/ 2147483647 w 907"/>
              <a:gd name="T3" fmla="*/ 2147483647 h 917"/>
              <a:gd name="T4" fmla="*/ 2147483647 w 907"/>
              <a:gd name="T5" fmla="*/ 2147483647 h 917"/>
              <a:gd name="T6" fmla="*/ 2147483647 w 907"/>
              <a:gd name="T7" fmla="*/ 2147483647 h 917"/>
              <a:gd name="T8" fmla="*/ 2147483647 w 907"/>
              <a:gd name="T9" fmla="*/ 2147483647 h 917"/>
              <a:gd name="T10" fmla="*/ 2147483647 w 907"/>
              <a:gd name="T11" fmla="*/ 2147483647 h 917"/>
              <a:gd name="T12" fmla="*/ 2147483647 w 907"/>
              <a:gd name="T13" fmla="*/ 2147483647 h 917"/>
              <a:gd name="T14" fmla="*/ 2147483647 w 907"/>
              <a:gd name="T15" fmla="*/ 2147483647 h 917"/>
              <a:gd name="T16" fmla="*/ 2147483647 w 907"/>
              <a:gd name="T17" fmla="*/ 2147483647 h 917"/>
              <a:gd name="T18" fmla="*/ 2147483647 w 907"/>
              <a:gd name="T19" fmla="*/ 2147483647 h 917"/>
              <a:gd name="T20" fmla="*/ 2147483647 w 907"/>
              <a:gd name="T21" fmla="*/ 2147483647 h 917"/>
              <a:gd name="T22" fmla="*/ 2147483647 w 907"/>
              <a:gd name="T23" fmla="*/ 2147483647 h 917"/>
              <a:gd name="T24" fmla="*/ 2147483647 w 907"/>
              <a:gd name="T25" fmla="*/ 2147483647 h 917"/>
              <a:gd name="T26" fmla="*/ 2147483647 w 907"/>
              <a:gd name="T27" fmla="*/ 2147483647 h 917"/>
              <a:gd name="T28" fmla="*/ 2147483647 w 907"/>
              <a:gd name="T29" fmla="*/ 2147483647 h 917"/>
              <a:gd name="T30" fmla="*/ 2147483647 w 907"/>
              <a:gd name="T31" fmla="*/ 2147483647 h 917"/>
              <a:gd name="T32" fmla="*/ 2147483647 w 907"/>
              <a:gd name="T33" fmla="*/ 2147483647 h 917"/>
              <a:gd name="T34" fmla="*/ 2147483647 w 907"/>
              <a:gd name="T35" fmla="*/ 2147483647 h 917"/>
              <a:gd name="T36" fmla="*/ 2147483647 w 907"/>
              <a:gd name="T37" fmla="*/ 2147483647 h 917"/>
              <a:gd name="T38" fmla="*/ 2147483647 w 907"/>
              <a:gd name="T39" fmla="*/ 2147483647 h 917"/>
              <a:gd name="T40" fmla="*/ 2147483647 w 907"/>
              <a:gd name="T41" fmla="*/ 2147483647 h 917"/>
              <a:gd name="T42" fmla="*/ 2147483647 w 907"/>
              <a:gd name="T43" fmla="*/ 2147483647 h 917"/>
              <a:gd name="T44" fmla="*/ 2147483647 w 907"/>
              <a:gd name="T45" fmla="*/ 2147483647 h 9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7"/>
              <a:gd name="T70" fmla="*/ 0 h 917"/>
              <a:gd name="T71" fmla="*/ 907 w 907"/>
              <a:gd name="T72" fmla="*/ 917 h 9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7" h="917">
                <a:moveTo>
                  <a:pt x="313" y="225"/>
                </a:moveTo>
                <a:cubicBezTo>
                  <a:pt x="194" y="234"/>
                  <a:pt x="194" y="231"/>
                  <a:pt x="112" y="300"/>
                </a:cubicBezTo>
                <a:cubicBezTo>
                  <a:pt x="82" y="325"/>
                  <a:pt x="78" y="339"/>
                  <a:pt x="54" y="375"/>
                </a:cubicBezTo>
                <a:cubicBezTo>
                  <a:pt x="48" y="383"/>
                  <a:pt x="37" y="400"/>
                  <a:pt x="37" y="400"/>
                </a:cubicBezTo>
                <a:cubicBezTo>
                  <a:pt x="8" y="490"/>
                  <a:pt x="0" y="694"/>
                  <a:pt x="96" y="759"/>
                </a:cubicBezTo>
                <a:cubicBezTo>
                  <a:pt x="115" y="789"/>
                  <a:pt x="129" y="798"/>
                  <a:pt x="162" y="809"/>
                </a:cubicBezTo>
                <a:cubicBezTo>
                  <a:pt x="179" y="820"/>
                  <a:pt x="198" y="828"/>
                  <a:pt x="212" y="842"/>
                </a:cubicBezTo>
                <a:cubicBezTo>
                  <a:pt x="220" y="850"/>
                  <a:pt x="227" y="860"/>
                  <a:pt x="237" y="867"/>
                </a:cubicBezTo>
                <a:cubicBezTo>
                  <a:pt x="265" y="886"/>
                  <a:pt x="305" y="898"/>
                  <a:pt x="338" y="909"/>
                </a:cubicBezTo>
                <a:cubicBezTo>
                  <a:pt x="441" y="906"/>
                  <a:pt x="545" y="917"/>
                  <a:pt x="647" y="901"/>
                </a:cubicBezTo>
                <a:cubicBezTo>
                  <a:pt x="670" y="897"/>
                  <a:pt x="678" y="864"/>
                  <a:pt x="697" y="851"/>
                </a:cubicBezTo>
                <a:cubicBezTo>
                  <a:pt x="714" y="840"/>
                  <a:pt x="747" y="817"/>
                  <a:pt x="747" y="817"/>
                </a:cubicBezTo>
                <a:cubicBezTo>
                  <a:pt x="766" y="787"/>
                  <a:pt x="791" y="779"/>
                  <a:pt x="813" y="751"/>
                </a:cubicBezTo>
                <a:cubicBezTo>
                  <a:pt x="826" y="735"/>
                  <a:pt x="847" y="700"/>
                  <a:pt x="847" y="700"/>
                </a:cubicBezTo>
                <a:cubicBezTo>
                  <a:pt x="859" y="662"/>
                  <a:pt x="878" y="631"/>
                  <a:pt x="889" y="592"/>
                </a:cubicBezTo>
                <a:cubicBezTo>
                  <a:pt x="901" y="471"/>
                  <a:pt x="907" y="388"/>
                  <a:pt x="897" y="258"/>
                </a:cubicBezTo>
                <a:cubicBezTo>
                  <a:pt x="895" y="225"/>
                  <a:pt x="866" y="206"/>
                  <a:pt x="847" y="183"/>
                </a:cubicBezTo>
                <a:cubicBezTo>
                  <a:pt x="790" y="115"/>
                  <a:pt x="735" y="62"/>
                  <a:pt x="647" y="41"/>
                </a:cubicBezTo>
                <a:cubicBezTo>
                  <a:pt x="527" y="44"/>
                  <a:pt x="393" y="0"/>
                  <a:pt x="288" y="58"/>
                </a:cubicBezTo>
                <a:cubicBezTo>
                  <a:pt x="232" y="89"/>
                  <a:pt x="182" y="138"/>
                  <a:pt x="137" y="183"/>
                </a:cubicBezTo>
                <a:cubicBezTo>
                  <a:pt x="113" y="207"/>
                  <a:pt x="79" y="266"/>
                  <a:pt x="79" y="266"/>
                </a:cubicBezTo>
                <a:cubicBezTo>
                  <a:pt x="70" y="294"/>
                  <a:pt x="62" y="322"/>
                  <a:pt x="54" y="350"/>
                </a:cubicBezTo>
                <a:cubicBezTo>
                  <a:pt x="51" y="361"/>
                  <a:pt x="45" y="383"/>
                  <a:pt x="45" y="38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16" name="Freeform 5">
            <a:extLst>
              <a:ext uri="{FF2B5EF4-FFF2-40B4-BE49-F238E27FC236}">
                <a16:creationId xmlns:a16="http://schemas.microsoft.com/office/drawing/2014/main" id="{C0D613A5-7432-4041-9077-F4D4D9D9C91E}"/>
              </a:ext>
            </a:extLst>
          </p:cNvPr>
          <p:cNvSpPr>
            <a:spLocks/>
          </p:cNvSpPr>
          <p:nvPr/>
        </p:nvSpPr>
        <p:spPr bwMode="auto">
          <a:xfrm>
            <a:off x="4456564" y="2914432"/>
            <a:ext cx="167711" cy="43562"/>
          </a:xfrm>
          <a:custGeom>
            <a:avLst/>
            <a:gdLst>
              <a:gd name="T0" fmla="*/ 0 w 192"/>
              <a:gd name="T1" fmla="*/ 2147483647 h 86"/>
              <a:gd name="T2" fmla="*/ 2147483647 w 192"/>
              <a:gd name="T3" fmla="*/ 2147483647 h 86"/>
              <a:gd name="T4" fmla="*/ 0 60000 65536"/>
              <a:gd name="T5" fmla="*/ 0 60000 65536"/>
              <a:gd name="T6" fmla="*/ 0 w 192"/>
              <a:gd name="T7" fmla="*/ 0 h 86"/>
              <a:gd name="T8" fmla="*/ 192 w 192"/>
              <a:gd name="T9" fmla="*/ 86 h 86"/>
            </a:gdLst>
            <a:ahLst/>
            <a:cxnLst>
              <a:cxn ang="T4">
                <a:pos x="T0" y="T1"/>
              </a:cxn>
              <a:cxn ang="T5">
                <a:pos x="T2" y="T3"/>
              </a:cxn>
            </a:cxnLst>
            <a:rect l="T6" t="T7" r="T8" b="T9"/>
            <a:pathLst>
              <a:path w="192" h="86">
                <a:moveTo>
                  <a:pt x="0" y="44"/>
                </a:moveTo>
                <a:cubicBezTo>
                  <a:pt x="65" y="0"/>
                  <a:pt x="135" y="54"/>
                  <a:pt x="192" y="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17" name="Freeform 6">
            <a:extLst>
              <a:ext uri="{FF2B5EF4-FFF2-40B4-BE49-F238E27FC236}">
                <a16:creationId xmlns:a16="http://schemas.microsoft.com/office/drawing/2014/main" id="{25C71B34-DB12-4181-8350-EE3A6093AA59}"/>
              </a:ext>
            </a:extLst>
          </p:cNvPr>
          <p:cNvSpPr>
            <a:spLocks/>
          </p:cNvSpPr>
          <p:nvPr/>
        </p:nvSpPr>
        <p:spPr bwMode="auto">
          <a:xfrm>
            <a:off x="3892444" y="2906809"/>
            <a:ext cx="418189" cy="156821"/>
          </a:xfrm>
          <a:custGeom>
            <a:avLst/>
            <a:gdLst>
              <a:gd name="T0" fmla="*/ 260350 w 164"/>
              <a:gd name="T1" fmla="*/ 39688 h 104"/>
              <a:gd name="T2" fmla="*/ 9525 w 164"/>
              <a:gd name="T3" fmla="*/ 26988 h 104"/>
              <a:gd name="T4" fmla="*/ 101600 w 164"/>
              <a:gd name="T5" fmla="*/ 119063 h 104"/>
              <a:gd name="T6" fmla="*/ 115888 w 164"/>
              <a:gd name="T7" fmla="*/ 0 h 104"/>
              <a:gd name="T8" fmla="*/ 88900 w 164"/>
              <a:gd name="T9" fmla="*/ 131763 h 104"/>
              <a:gd name="T10" fmla="*/ 128588 w 164"/>
              <a:gd name="T11" fmla="*/ 26988 h 104"/>
              <a:gd name="T12" fmla="*/ 36512 w 164"/>
              <a:gd name="T13" fmla="*/ 119063 h 104"/>
              <a:gd name="T14" fmla="*/ 141287 w 164"/>
              <a:gd name="T15" fmla="*/ 79375 h 104"/>
              <a:gd name="T16" fmla="*/ 101600 w 164"/>
              <a:gd name="T17" fmla="*/ 52388 h 104"/>
              <a:gd name="T18" fmla="*/ 76200 w 164"/>
              <a:gd name="T19" fmla="*/ 92075 h 104"/>
              <a:gd name="T20" fmla="*/ 115888 w 164"/>
              <a:gd name="T21" fmla="*/ 106363 h 104"/>
              <a:gd name="T22" fmla="*/ 76200 w 164"/>
              <a:gd name="T23" fmla="*/ 52388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104"/>
              <a:gd name="T38" fmla="*/ 164 w 164"/>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104">
                <a:moveTo>
                  <a:pt x="164" y="25"/>
                </a:moveTo>
                <a:cubicBezTo>
                  <a:pt x="94" y="8"/>
                  <a:pt x="99" y="9"/>
                  <a:pt x="6" y="17"/>
                </a:cubicBezTo>
                <a:cubicBezTo>
                  <a:pt x="14" y="67"/>
                  <a:pt x="8" y="93"/>
                  <a:pt x="64" y="75"/>
                </a:cubicBezTo>
                <a:cubicBezTo>
                  <a:pt x="99" y="51"/>
                  <a:pt x="136" y="20"/>
                  <a:pt x="73" y="0"/>
                </a:cubicBezTo>
                <a:cubicBezTo>
                  <a:pt x="18" y="18"/>
                  <a:pt x="0" y="47"/>
                  <a:pt x="56" y="83"/>
                </a:cubicBezTo>
                <a:cubicBezTo>
                  <a:pt x="105" y="67"/>
                  <a:pt x="104" y="61"/>
                  <a:pt x="81" y="17"/>
                </a:cubicBezTo>
                <a:cubicBezTo>
                  <a:pt x="60" y="47"/>
                  <a:pt x="43" y="44"/>
                  <a:pt x="23" y="75"/>
                </a:cubicBezTo>
                <a:cubicBezTo>
                  <a:pt x="66" y="104"/>
                  <a:pt x="77" y="100"/>
                  <a:pt x="89" y="50"/>
                </a:cubicBezTo>
                <a:cubicBezTo>
                  <a:pt x="81" y="44"/>
                  <a:pt x="74" y="31"/>
                  <a:pt x="64" y="33"/>
                </a:cubicBezTo>
                <a:cubicBezTo>
                  <a:pt x="54" y="35"/>
                  <a:pt x="45" y="48"/>
                  <a:pt x="48" y="58"/>
                </a:cubicBezTo>
                <a:cubicBezTo>
                  <a:pt x="50" y="67"/>
                  <a:pt x="65" y="64"/>
                  <a:pt x="73" y="67"/>
                </a:cubicBezTo>
                <a:cubicBezTo>
                  <a:pt x="62" y="36"/>
                  <a:pt x="72" y="46"/>
                  <a:pt x="48" y="33"/>
                </a:cubicBezTo>
              </a:path>
            </a:pathLst>
          </a:custGeom>
          <a:solidFill>
            <a:schemeClr val="accent2">
              <a:lumMod val="40000"/>
              <a:lumOff val="60000"/>
            </a:schemeClr>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ln>
                <a:solidFill>
                  <a:srgbClr val="9900CC"/>
                </a:solidFill>
              </a:ln>
              <a:solidFill>
                <a:prstClr val="black"/>
              </a:solidFill>
              <a:latin typeface="Times New Roman" panose="02020603050405020304" pitchFamily="18" charset="0"/>
              <a:ea typeface="+mn-ea"/>
              <a:cs typeface="Times New Roman" panose="02020603050405020304" pitchFamily="18" charset="0"/>
            </a:endParaRPr>
          </a:p>
        </p:txBody>
      </p:sp>
      <p:sp>
        <p:nvSpPr>
          <p:cNvPr id="13318" name="Freeform 7">
            <a:extLst>
              <a:ext uri="{FF2B5EF4-FFF2-40B4-BE49-F238E27FC236}">
                <a16:creationId xmlns:a16="http://schemas.microsoft.com/office/drawing/2014/main" id="{D0874544-9850-4DDD-A507-107F0E014729}"/>
              </a:ext>
            </a:extLst>
          </p:cNvPr>
          <p:cNvSpPr>
            <a:spLocks/>
          </p:cNvSpPr>
          <p:nvPr/>
        </p:nvSpPr>
        <p:spPr bwMode="auto">
          <a:xfrm>
            <a:off x="4310633" y="2959083"/>
            <a:ext cx="313641" cy="156821"/>
          </a:xfrm>
          <a:custGeom>
            <a:avLst/>
            <a:gdLst>
              <a:gd name="T0" fmla="*/ 139700 w 171"/>
              <a:gd name="T1" fmla="*/ 63500 h 159"/>
              <a:gd name="T2" fmla="*/ 152400 w 171"/>
              <a:gd name="T3" fmla="*/ 142875 h 159"/>
              <a:gd name="T4" fmla="*/ 271462 w 171"/>
              <a:gd name="T5" fmla="*/ 49213 h 159"/>
              <a:gd name="T6" fmla="*/ 127000 w 171"/>
              <a:gd name="T7" fmla="*/ 63500 h 159"/>
              <a:gd name="T8" fmla="*/ 166687 w 171"/>
              <a:gd name="T9" fmla="*/ 76200 h 159"/>
              <a:gd name="T10" fmla="*/ 206375 w 171"/>
              <a:gd name="T11" fmla="*/ 103188 h 159"/>
              <a:gd name="T12" fmla="*/ 87312 w 171"/>
              <a:gd name="T13" fmla="*/ 115888 h 159"/>
              <a:gd name="T14" fmla="*/ 100012 w 171"/>
              <a:gd name="T15" fmla="*/ 155575 h 159"/>
              <a:gd name="T16" fmla="*/ 179387 w 171"/>
              <a:gd name="T17" fmla="*/ 130175 h 159"/>
              <a:gd name="T18" fmla="*/ 219075 w 171"/>
              <a:gd name="T19" fmla="*/ 103188 h 159"/>
              <a:gd name="T20" fmla="*/ 206375 w 171"/>
              <a:gd name="T21" fmla="*/ 63500 h 159"/>
              <a:gd name="T22" fmla="*/ 139700 w 171"/>
              <a:gd name="T23" fmla="*/ 76200 h 159"/>
              <a:gd name="T24" fmla="*/ 231775 w 171"/>
              <a:gd name="T25" fmla="*/ 182563 h 159"/>
              <a:gd name="T26" fmla="*/ 258762 w 171"/>
              <a:gd name="T27" fmla="*/ 142875 h 159"/>
              <a:gd name="T28" fmla="*/ 179387 w 171"/>
              <a:gd name="T29" fmla="*/ 23813 h 159"/>
              <a:gd name="T30" fmla="*/ 139700 w 171"/>
              <a:gd name="T31" fmla="*/ 63500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1"/>
              <a:gd name="T49" fmla="*/ 0 h 159"/>
              <a:gd name="T50" fmla="*/ 171 w 171"/>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1" h="159">
                <a:moveTo>
                  <a:pt x="88" y="40"/>
                </a:moveTo>
                <a:cubicBezTo>
                  <a:pt x="50" y="66"/>
                  <a:pt x="53" y="76"/>
                  <a:pt x="96" y="90"/>
                </a:cubicBezTo>
                <a:cubicBezTo>
                  <a:pt x="151" y="81"/>
                  <a:pt x="156" y="81"/>
                  <a:pt x="171" y="31"/>
                </a:cubicBezTo>
                <a:cubicBezTo>
                  <a:pt x="135" y="8"/>
                  <a:pt x="0" y="0"/>
                  <a:pt x="80" y="40"/>
                </a:cubicBezTo>
                <a:cubicBezTo>
                  <a:pt x="88" y="44"/>
                  <a:pt x="97" y="45"/>
                  <a:pt x="105" y="48"/>
                </a:cubicBezTo>
                <a:cubicBezTo>
                  <a:pt x="113" y="54"/>
                  <a:pt x="133" y="55"/>
                  <a:pt x="130" y="65"/>
                </a:cubicBezTo>
                <a:cubicBezTo>
                  <a:pt x="122" y="97"/>
                  <a:pt x="66" y="75"/>
                  <a:pt x="55" y="73"/>
                </a:cubicBezTo>
                <a:cubicBezTo>
                  <a:pt x="58" y="81"/>
                  <a:pt x="54" y="97"/>
                  <a:pt x="63" y="98"/>
                </a:cubicBezTo>
                <a:cubicBezTo>
                  <a:pt x="80" y="101"/>
                  <a:pt x="113" y="82"/>
                  <a:pt x="113" y="82"/>
                </a:cubicBezTo>
                <a:cubicBezTo>
                  <a:pt x="121" y="76"/>
                  <a:pt x="134" y="74"/>
                  <a:pt x="138" y="65"/>
                </a:cubicBezTo>
                <a:cubicBezTo>
                  <a:pt x="141" y="57"/>
                  <a:pt x="138" y="43"/>
                  <a:pt x="130" y="40"/>
                </a:cubicBezTo>
                <a:cubicBezTo>
                  <a:pt x="117" y="35"/>
                  <a:pt x="102" y="45"/>
                  <a:pt x="88" y="48"/>
                </a:cubicBezTo>
                <a:cubicBezTo>
                  <a:pt x="94" y="109"/>
                  <a:pt x="81" y="159"/>
                  <a:pt x="146" y="115"/>
                </a:cubicBezTo>
                <a:cubicBezTo>
                  <a:pt x="152" y="107"/>
                  <a:pt x="161" y="100"/>
                  <a:pt x="163" y="90"/>
                </a:cubicBezTo>
                <a:cubicBezTo>
                  <a:pt x="166" y="72"/>
                  <a:pt x="139" y="10"/>
                  <a:pt x="113" y="15"/>
                </a:cubicBezTo>
                <a:cubicBezTo>
                  <a:pt x="101" y="17"/>
                  <a:pt x="96" y="32"/>
                  <a:pt x="88" y="4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lIns="68806" tIns="34402" rIns="68806" bIns="34402"/>
          <a:lstStyle/>
          <a:p>
            <a:pPr defTabSz="627302" fontAlgn="base">
              <a:spcBef>
                <a:spcPct val="0"/>
              </a:spcBef>
              <a:spcAft>
                <a:spcPct val="0"/>
              </a:spcAft>
              <a:buClrTx/>
              <a:defRPr/>
            </a:pPr>
            <a:endParaRPr lang="en-US" sz="1235" kern="1200">
              <a:solidFill>
                <a:prstClr val="white"/>
              </a:solidFill>
              <a:latin typeface="Times New Roman" panose="02020603050405020304" pitchFamily="18" charset="0"/>
              <a:cs typeface="Times New Roman" panose="02020603050405020304" pitchFamily="18" charset="0"/>
            </a:endParaRPr>
          </a:p>
        </p:txBody>
      </p:sp>
      <p:sp>
        <p:nvSpPr>
          <p:cNvPr id="13319" name="Freeform 8">
            <a:extLst>
              <a:ext uri="{FF2B5EF4-FFF2-40B4-BE49-F238E27FC236}">
                <a16:creationId xmlns:a16="http://schemas.microsoft.com/office/drawing/2014/main" id="{45AFF6D3-809E-490B-A12E-39DD1DCCBC46}"/>
              </a:ext>
            </a:extLst>
          </p:cNvPr>
          <p:cNvSpPr>
            <a:spLocks/>
          </p:cNvSpPr>
          <p:nvPr/>
        </p:nvSpPr>
        <p:spPr bwMode="auto">
          <a:xfrm>
            <a:off x="3992635" y="3401230"/>
            <a:ext cx="394230" cy="139397"/>
          </a:xfrm>
          <a:custGeom>
            <a:avLst/>
            <a:gdLst>
              <a:gd name="T0" fmla="*/ 0 w 329"/>
              <a:gd name="T1" fmla="*/ 2147483647 h 117"/>
              <a:gd name="T2" fmla="*/ 2147483647 w 329"/>
              <a:gd name="T3" fmla="*/ 0 h 117"/>
              <a:gd name="T4" fmla="*/ 2147483647 w 329"/>
              <a:gd name="T5" fmla="*/ 2147483647 h 117"/>
              <a:gd name="T6" fmla="*/ 2147483647 w 329"/>
              <a:gd name="T7" fmla="*/ 2147483647 h 117"/>
              <a:gd name="T8" fmla="*/ 2147483647 w 329"/>
              <a:gd name="T9" fmla="*/ 2147483647 h 117"/>
              <a:gd name="T10" fmla="*/ 2147483647 w 329"/>
              <a:gd name="T11" fmla="*/ 2147483647 h 117"/>
              <a:gd name="T12" fmla="*/ 0 60000 65536"/>
              <a:gd name="T13" fmla="*/ 0 60000 65536"/>
              <a:gd name="T14" fmla="*/ 0 60000 65536"/>
              <a:gd name="T15" fmla="*/ 0 60000 65536"/>
              <a:gd name="T16" fmla="*/ 0 60000 65536"/>
              <a:gd name="T17" fmla="*/ 0 60000 65536"/>
              <a:gd name="T18" fmla="*/ 0 w 329"/>
              <a:gd name="T19" fmla="*/ 0 h 117"/>
              <a:gd name="T20" fmla="*/ 329 w 32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329" h="117">
                <a:moveTo>
                  <a:pt x="0" y="42"/>
                </a:moveTo>
                <a:cubicBezTo>
                  <a:pt x="57" y="3"/>
                  <a:pt x="31" y="14"/>
                  <a:pt x="75" y="0"/>
                </a:cubicBezTo>
                <a:cubicBezTo>
                  <a:pt x="133" y="3"/>
                  <a:pt x="192" y="3"/>
                  <a:pt x="250" y="8"/>
                </a:cubicBezTo>
                <a:cubicBezTo>
                  <a:pt x="259" y="9"/>
                  <a:pt x="269" y="11"/>
                  <a:pt x="275" y="17"/>
                </a:cubicBezTo>
                <a:cubicBezTo>
                  <a:pt x="290" y="32"/>
                  <a:pt x="288" y="58"/>
                  <a:pt x="300" y="75"/>
                </a:cubicBezTo>
                <a:cubicBezTo>
                  <a:pt x="329" y="116"/>
                  <a:pt x="325" y="82"/>
                  <a:pt x="325" y="117"/>
                </a:cubicBezTo>
              </a:path>
            </a:pathLst>
          </a:custGeom>
          <a:solidFill>
            <a:srgbClr val="FF3300"/>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20" name="Freeform 9">
            <a:extLst>
              <a:ext uri="{FF2B5EF4-FFF2-40B4-BE49-F238E27FC236}">
                <a16:creationId xmlns:a16="http://schemas.microsoft.com/office/drawing/2014/main" id="{F77117FC-C7CA-4CE9-875A-8C12E86D8847}"/>
              </a:ext>
            </a:extLst>
          </p:cNvPr>
          <p:cNvSpPr>
            <a:spLocks/>
          </p:cNvSpPr>
          <p:nvPr/>
        </p:nvSpPr>
        <p:spPr bwMode="auto">
          <a:xfrm>
            <a:off x="4211532" y="3163821"/>
            <a:ext cx="31582" cy="58808"/>
          </a:xfrm>
          <a:custGeom>
            <a:avLst/>
            <a:gdLst>
              <a:gd name="T0" fmla="*/ 0 w 26"/>
              <a:gd name="T1" fmla="*/ 0 h 50"/>
              <a:gd name="T2" fmla="*/ 2147483647 w 26"/>
              <a:gd name="T3" fmla="*/ 2147483647 h 50"/>
              <a:gd name="T4" fmla="*/ 2147483647 w 26"/>
              <a:gd name="T5" fmla="*/ 2147483647 h 50"/>
              <a:gd name="T6" fmla="*/ 0 60000 65536"/>
              <a:gd name="T7" fmla="*/ 0 60000 65536"/>
              <a:gd name="T8" fmla="*/ 0 60000 65536"/>
              <a:gd name="T9" fmla="*/ 0 w 26"/>
              <a:gd name="T10" fmla="*/ 0 h 50"/>
              <a:gd name="T11" fmla="*/ 26 w 26"/>
              <a:gd name="T12" fmla="*/ 50 h 50"/>
            </a:gdLst>
            <a:ahLst/>
            <a:cxnLst>
              <a:cxn ang="T6">
                <a:pos x="T0" y="T1"/>
              </a:cxn>
              <a:cxn ang="T7">
                <a:pos x="T2" y="T3"/>
              </a:cxn>
              <a:cxn ang="T8">
                <a:pos x="T4" y="T5"/>
              </a:cxn>
            </a:cxnLst>
            <a:rect l="T9" t="T10" r="T11" b="T12"/>
            <a:pathLst>
              <a:path w="26" h="50">
                <a:moveTo>
                  <a:pt x="0" y="0"/>
                </a:moveTo>
                <a:cubicBezTo>
                  <a:pt x="3" y="8"/>
                  <a:pt x="5" y="17"/>
                  <a:pt x="9" y="25"/>
                </a:cubicBezTo>
                <a:cubicBezTo>
                  <a:pt x="14" y="34"/>
                  <a:pt x="26" y="50"/>
                  <a:pt x="26" y="5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21" name="Freeform 10">
            <a:extLst>
              <a:ext uri="{FF2B5EF4-FFF2-40B4-BE49-F238E27FC236}">
                <a16:creationId xmlns:a16="http://schemas.microsoft.com/office/drawing/2014/main" id="{86462B8E-9AEC-492A-B9D3-8F5788A3262C}"/>
              </a:ext>
            </a:extLst>
          </p:cNvPr>
          <p:cNvSpPr>
            <a:spLocks/>
          </p:cNvSpPr>
          <p:nvPr/>
        </p:nvSpPr>
        <p:spPr bwMode="auto">
          <a:xfrm>
            <a:off x="3651769" y="2400409"/>
            <a:ext cx="1173977" cy="963794"/>
          </a:xfrm>
          <a:custGeom>
            <a:avLst/>
            <a:gdLst>
              <a:gd name="T0" fmla="*/ 2147483647 w 980"/>
              <a:gd name="T1" fmla="*/ 2147483647 h 810"/>
              <a:gd name="T2" fmla="*/ 2147483647 w 980"/>
              <a:gd name="T3" fmla="*/ 2147483647 h 810"/>
              <a:gd name="T4" fmla="*/ 2147483647 w 980"/>
              <a:gd name="T5" fmla="*/ 2147483647 h 810"/>
              <a:gd name="T6" fmla="*/ 2147483647 w 980"/>
              <a:gd name="T7" fmla="*/ 2147483647 h 810"/>
              <a:gd name="T8" fmla="*/ 2147483647 w 980"/>
              <a:gd name="T9" fmla="*/ 2147483647 h 810"/>
              <a:gd name="T10" fmla="*/ 2147483647 w 980"/>
              <a:gd name="T11" fmla="*/ 2147483647 h 810"/>
              <a:gd name="T12" fmla="*/ 2147483647 w 980"/>
              <a:gd name="T13" fmla="*/ 2147483647 h 810"/>
              <a:gd name="T14" fmla="*/ 2147483647 w 980"/>
              <a:gd name="T15" fmla="*/ 2147483647 h 810"/>
              <a:gd name="T16" fmla="*/ 2147483647 w 980"/>
              <a:gd name="T17" fmla="*/ 2147483647 h 810"/>
              <a:gd name="T18" fmla="*/ 2147483647 w 980"/>
              <a:gd name="T19" fmla="*/ 2147483647 h 810"/>
              <a:gd name="T20" fmla="*/ 2147483647 w 980"/>
              <a:gd name="T21" fmla="*/ 2147483647 h 810"/>
              <a:gd name="T22" fmla="*/ 2147483647 w 980"/>
              <a:gd name="T23" fmla="*/ 2147483647 h 810"/>
              <a:gd name="T24" fmla="*/ 2147483647 w 980"/>
              <a:gd name="T25" fmla="*/ 2147483647 h 810"/>
              <a:gd name="T26" fmla="*/ 2147483647 w 980"/>
              <a:gd name="T27" fmla="*/ 2147483647 h 810"/>
              <a:gd name="T28" fmla="*/ 2147483647 w 980"/>
              <a:gd name="T29" fmla="*/ 2147483647 h 810"/>
              <a:gd name="T30" fmla="*/ 2147483647 w 980"/>
              <a:gd name="T31" fmla="*/ 2147483647 h 810"/>
              <a:gd name="T32" fmla="*/ 2147483647 w 980"/>
              <a:gd name="T33" fmla="*/ 2147483647 h 810"/>
              <a:gd name="T34" fmla="*/ 2147483647 w 980"/>
              <a:gd name="T35" fmla="*/ 2147483647 h 810"/>
              <a:gd name="T36" fmla="*/ 2147483647 w 980"/>
              <a:gd name="T37" fmla="*/ 2147483647 h 810"/>
              <a:gd name="T38" fmla="*/ 2147483647 w 980"/>
              <a:gd name="T39" fmla="*/ 2147483647 h 810"/>
              <a:gd name="T40" fmla="*/ 2147483647 w 980"/>
              <a:gd name="T41" fmla="*/ 2147483647 h 810"/>
              <a:gd name="T42" fmla="*/ 2147483647 w 980"/>
              <a:gd name="T43" fmla="*/ 2147483647 h 810"/>
              <a:gd name="T44" fmla="*/ 2147483647 w 980"/>
              <a:gd name="T45" fmla="*/ 2147483647 h 810"/>
              <a:gd name="T46" fmla="*/ 2147483647 w 980"/>
              <a:gd name="T47" fmla="*/ 2147483647 h 810"/>
              <a:gd name="T48" fmla="*/ 2147483647 w 980"/>
              <a:gd name="T49" fmla="*/ 2147483647 h 810"/>
              <a:gd name="T50" fmla="*/ 2147483647 w 980"/>
              <a:gd name="T51" fmla="*/ 2147483647 h 810"/>
              <a:gd name="T52" fmla="*/ 2147483647 w 980"/>
              <a:gd name="T53" fmla="*/ 2147483647 h 810"/>
              <a:gd name="T54" fmla="*/ 2147483647 w 980"/>
              <a:gd name="T55" fmla="*/ 2147483647 h 810"/>
              <a:gd name="T56" fmla="*/ 2147483647 w 980"/>
              <a:gd name="T57" fmla="*/ 2147483647 h 810"/>
              <a:gd name="T58" fmla="*/ 2147483647 w 980"/>
              <a:gd name="T59" fmla="*/ 2147483647 h 810"/>
              <a:gd name="T60" fmla="*/ 2147483647 w 980"/>
              <a:gd name="T61" fmla="*/ 2147483647 h 810"/>
              <a:gd name="T62" fmla="*/ 2147483647 w 980"/>
              <a:gd name="T63" fmla="*/ 2147483647 h 810"/>
              <a:gd name="T64" fmla="*/ 2147483647 w 980"/>
              <a:gd name="T65" fmla="*/ 2147483647 h 810"/>
              <a:gd name="T66" fmla="*/ 2147483647 w 980"/>
              <a:gd name="T67" fmla="*/ 2147483647 h 810"/>
              <a:gd name="T68" fmla="*/ 2147483647 w 980"/>
              <a:gd name="T69" fmla="*/ 2147483647 h 810"/>
              <a:gd name="T70" fmla="*/ 2147483647 w 980"/>
              <a:gd name="T71" fmla="*/ 2147483647 h 810"/>
              <a:gd name="T72" fmla="*/ 2147483647 w 980"/>
              <a:gd name="T73" fmla="*/ 2147483647 h 810"/>
              <a:gd name="T74" fmla="*/ 2147483647 w 980"/>
              <a:gd name="T75" fmla="*/ 2147483647 h 810"/>
              <a:gd name="T76" fmla="*/ 2147483647 w 980"/>
              <a:gd name="T77" fmla="*/ 2147483647 h 810"/>
              <a:gd name="T78" fmla="*/ 2147483647 w 980"/>
              <a:gd name="T79" fmla="*/ 2147483647 h 810"/>
              <a:gd name="T80" fmla="*/ 2147483647 w 980"/>
              <a:gd name="T81" fmla="*/ 2147483647 h 810"/>
              <a:gd name="T82" fmla="*/ 2147483647 w 980"/>
              <a:gd name="T83" fmla="*/ 2147483647 h 810"/>
              <a:gd name="T84" fmla="*/ 2147483647 w 980"/>
              <a:gd name="T85" fmla="*/ 2147483647 h 810"/>
              <a:gd name="T86" fmla="*/ 2147483647 w 980"/>
              <a:gd name="T87" fmla="*/ 2147483647 h 810"/>
              <a:gd name="T88" fmla="*/ 2147483647 w 980"/>
              <a:gd name="T89" fmla="*/ 2147483647 h 810"/>
              <a:gd name="T90" fmla="*/ 2147483647 w 980"/>
              <a:gd name="T91" fmla="*/ 2147483647 h 810"/>
              <a:gd name="T92" fmla="*/ 2147483647 w 980"/>
              <a:gd name="T93" fmla="*/ 2147483647 h 810"/>
              <a:gd name="T94" fmla="*/ 2147483647 w 980"/>
              <a:gd name="T95" fmla="*/ 2147483647 h 810"/>
              <a:gd name="T96" fmla="*/ 2147483647 w 980"/>
              <a:gd name="T97" fmla="*/ 2147483647 h 810"/>
              <a:gd name="T98" fmla="*/ 2147483647 w 980"/>
              <a:gd name="T99" fmla="*/ 2147483647 h 810"/>
              <a:gd name="T100" fmla="*/ 2147483647 w 980"/>
              <a:gd name="T101" fmla="*/ 2147483647 h 810"/>
              <a:gd name="T102" fmla="*/ 2147483647 w 980"/>
              <a:gd name="T103" fmla="*/ 2147483647 h 810"/>
              <a:gd name="T104" fmla="*/ 2147483647 w 980"/>
              <a:gd name="T105" fmla="*/ 2147483647 h 810"/>
              <a:gd name="T106" fmla="*/ 2147483647 w 980"/>
              <a:gd name="T107" fmla="*/ 2147483647 h 810"/>
              <a:gd name="T108" fmla="*/ 2147483647 w 980"/>
              <a:gd name="T109" fmla="*/ 2147483647 h 810"/>
              <a:gd name="T110" fmla="*/ 2147483647 w 980"/>
              <a:gd name="T111" fmla="*/ 2147483647 h 810"/>
              <a:gd name="T112" fmla="*/ 2147483647 w 980"/>
              <a:gd name="T113" fmla="*/ 2147483647 h 810"/>
              <a:gd name="T114" fmla="*/ 2147483647 w 980"/>
              <a:gd name="T115" fmla="*/ 2147483647 h 810"/>
              <a:gd name="T116" fmla="*/ 2147483647 w 980"/>
              <a:gd name="T117" fmla="*/ 2147483647 h 810"/>
              <a:gd name="T118" fmla="*/ 2147483647 w 980"/>
              <a:gd name="T119" fmla="*/ 2147483647 h 810"/>
              <a:gd name="T120" fmla="*/ 2147483647 w 980"/>
              <a:gd name="T121" fmla="*/ 2147483647 h 810"/>
              <a:gd name="T122" fmla="*/ 2147483647 w 980"/>
              <a:gd name="T123" fmla="*/ 2147483647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0"/>
              <a:gd name="T187" fmla="*/ 0 h 810"/>
              <a:gd name="T188" fmla="*/ 980 w 980"/>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0" h="810">
                <a:moveTo>
                  <a:pt x="562" y="159"/>
                </a:moveTo>
                <a:cubicBezTo>
                  <a:pt x="556" y="151"/>
                  <a:pt x="555" y="134"/>
                  <a:pt x="545" y="134"/>
                </a:cubicBezTo>
                <a:cubicBezTo>
                  <a:pt x="535" y="134"/>
                  <a:pt x="527" y="149"/>
                  <a:pt x="529" y="159"/>
                </a:cubicBezTo>
                <a:cubicBezTo>
                  <a:pt x="532" y="171"/>
                  <a:pt x="570" y="181"/>
                  <a:pt x="579" y="184"/>
                </a:cubicBezTo>
                <a:cubicBezTo>
                  <a:pt x="640" y="225"/>
                  <a:pt x="598" y="301"/>
                  <a:pt x="637" y="359"/>
                </a:cubicBezTo>
                <a:cubicBezTo>
                  <a:pt x="640" y="351"/>
                  <a:pt x="642" y="342"/>
                  <a:pt x="645" y="334"/>
                </a:cubicBezTo>
                <a:cubicBezTo>
                  <a:pt x="658" y="295"/>
                  <a:pt x="646" y="308"/>
                  <a:pt x="696" y="317"/>
                </a:cubicBezTo>
                <a:cubicBezTo>
                  <a:pt x="701" y="309"/>
                  <a:pt x="715" y="302"/>
                  <a:pt x="712" y="292"/>
                </a:cubicBezTo>
                <a:cubicBezTo>
                  <a:pt x="707" y="272"/>
                  <a:pt x="667" y="290"/>
                  <a:pt x="662" y="292"/>
                </a:cubicBezTo>
                <a:cubicBezTo>
                  <a:pt x="627" y="281"/>
                  <a:pt x="617" y="289"/>
                  <a:pt x="587" y="309"/>
                </a:cubicBezTo>
                <a:cubicBezTo>
                  <a:pt x="584" y="301"/>
                  <a:pt x="588" y="286"/>
                  <a:pt x="579" y="284"/>
                </a:cubicBezTo>
                <a:cubicBezTo>
                  <a:pt x="569" y="282"/>
                  <a:pt x="563" y="306"/>
                  <a:pt x="554" y="301"/>
                </a:cubicBezTo>
                <a:cubicBezTo>
                  <a:pt x="544" y="296"/>
                  <a:pt x="548" y="278"/>
                  <a:pt x="545" y="267"/>
                </a:cubicBezTo>
                <a:cubicBezTo>
                  <a:pt x="513" y="278"/>
                  <a:pt x="501" y="269"/>
                  <a:pt x="470" y="259"/>
                </a:cubicBezTo>
                <a:cubicBezTo>
                  <a:pt x="443" y="268"/>
                  <a:pt x="326" y="294"/>
                  <a:pt x="403" y="242"/>
                </a:cubicBezTo>
                <a:cubicBezTo>
                  <a:pt x="473" y="246"/>
                  <a:pt x="549" y="228"/>
                  <a:pt x="612" y="259"/>
                </a:cubicBezTo>
                <a:cubicBezTo>
                  <a:pt x="668" y="287"/>
                  <a:pt x="702" y="332"/>
                  <a:pt x="762" y="351"/>
                </a:cubicBezTo>
                <a:cubicBezTo>
                  <a:pt x="760" y="344"/>
                  <a:pt x="749" y="301"/>
                  <a:pt x="737" y="301"/>
                </a:cubicBezTo>
                <a:cubicBezTo>
                  <a:pt x="728" y="301"/>
                  <a:pt x="740" y="320"/>
                  <a:pt x="746" y="326"/>
                </a:cubicBezTo>
                <a:cubicBezTo>
                  <a:pt x="752" y="332"/>
                  <a:pt x="763" y="331"/>
                  <a:pt x="771" y="334"/>
                </a:cubicBezTo>
                <a:cubicBezTo>
                  <a:pt x="780" y="361"/>
                  <a:pt x="812" y="409"/>
                  <a:pt x="812" y="409"/>
                </a:cubicBezTo>
                <a:cubicBezTo>
                  <a:pt x="791" y="324"/>
                  <a:pt x="709" y="290"/>
                  <a:pt x="645" y="242"/>
                </a:cubicBezTo>
                <a:cubicBezTo>
                  <a:pt x="595" y="205"/>
                  <a:pt x="645" y="225"/>
                  <a:pt x="595" y="209"/>
                </a:cubicBezTo>
                <a:cubicBezTo>
                  <a:pt x="598" y="217"/>
                  <a:pt x="595" y="234"/>
                  <a:pt x="604" y="234"/>
                </a:cubicBezTo>
                <a:cubicBezTo>
                  <a:pt x="613" y="234"/>
                  <a:pt x="611" y="218"/>
                  <a:pt x="612" y="209"/>
                </a:cubicBezTo>
                <a:cubicBezTo>
                  <a:pt x="616" y="179"/>
                  <a:pt x="617" y="148"/>
                  <a:pt x="620" y="117"/>
                </a:cubicBezTo>
                <a:cubicBezTo>
                  <a:pt x="629" y="142"/>
                  <a:pt x="625" y="223"/>
                  <a:pt x="645" y="159"/>
                </a:cubicBezTo>
                <a:cubicBezTo>
                  <a:pt x="648" y="181"/>
                  <a:pt x="634" y="215"/>
                  <a:pt x="654" y="226"/>
                </a:cubicBezTo>
                <a:cubicBezTo>
                  <a:pt x="666" y="233"/>
                  <a:pt x="746" y="150"/>
                  <a:pt x="679" y="217"/>
                </a:cubicBezTo>
                <a:cubicBezTo>
                  <a:pt x="712" y="226"/>
                  <a:pt x="747" y="223"/>
                  <a:pt x="779" y="234"/>
                </a:cubicBezTo>
                <a:cubicBezTo>
                  <a:pt x="798" y="241"/>
                  <a:pt x="848" y="273"/>
                  <a:pt x="829" y="267"/>
                </a:cubicBezTo>
                <a:cubicBezTo>
                  <a:pt x="821" y="264"/>
                  <a:pt x="812" y="262"/>
                  <a:pt x="804" y="259"/>
                </a:cubicBezTo>
                <a:cubicBezTo>
                  <a:pt x="774" y="229"/>
                  <a:pt x="771" y="211"/>
                  <a:pt x="729" y="226"/>
                </a:cubicBezTo>
                <a:cubicBezTo>
                  <a:pt x="704" y="217"/>
                  <a:pt x="654" y="201"/>
                  <a:pt x="654" y="201"/>
                </a:cubicBezTo>
                <a:cubicBezTo>
                  <a:pt x="618" y="176"/>
                  <a:pt x="617" y="168"/>
                  <a:pt x="579" y="192"/>
                </a:cubicBezTo>
                <a:cubicBezTo>
                  <a:pt x="571" y="187"/>
                  <a:pt x="562" y="182"/>
                  <a:pt x="554" y="176"/>
                </a:cubicBezTo>
                <a:cubicBezTo>
                  <a:pt x="545" y="169"/>
                  <a:pt x="536" y="141"/>
                  <a:pt x="529" y="151"/>
                </a:cubicBezTo>
                <a:cubicBezTo>
                  <a:pt x="520" y="165"/>
                  <a:pt x="543" y="185"/>
                  <a:pt x="537" y="201"/>
                </a:cubicBezTo>
                <a:cubicBezTo>
                  <a:pt x="534" y="210"/>
                  <a:pt x="527" y="183"/>
                  <a:pt x="520" y="176"/>
                </a:cubicBezTo>
                <a:cubicBezTo>
                  <a:pt x="513" y="169"/>
                  <a:pt x="503" y="165"/>
                  <a:pt x="495" y="159"/>
                </a:cubicBezTo>
                <a:cubicBezTo>
                  <a:pt x="476" y="162"/>
                  <a:pt x="451" y="153"/>
                  <a:pt x="437" y="167"/>
                </a:cubicBezTo>
                <a:cubicBezTo>
                  <a:pt x="401" y="203"/>
                  <a:pt x="459" y="214"/>
                  <a:pt x="470" y="217"/>
                </a:cubicBezTo>
                <a:cubicBezTo>
                  <a:pt x="571" y="193"/>
                  <a:pt x="540" y="199"/>
                  <a:pt x="479" y="184"/>
                </a:cubicBezTo>
                <a:cubicBezTo>
                  <a:pt x="472" y="180"/>
                  <a:pt x="423" y="136"/>
                  <a:pt x="445" y="201"/>
                </a:cubicBezTo>
                <a:cubicBezTo>
                  <a:pt x="451" y="217"/>
                  <a:pt x="506" y="225"/>
                  <a:pt x="512" y="226"/>
                </a:cubicBezTo>
                <a:cubicBezTo>
                  <a:pt x="565" y="230"/>
                  <a:pt x="618" y="231"/>
                  <a:pt x="671" y="234"/>
                </a:cubicBezTo>
                <a:cubicBezTo>
                  <a:pt x="708" y="246"/>
                  <a:pt x="744" y="258"/>
                  <a:pt x="779" y="276"/>
                </a:cubicBezTo>
                <a:cubicBezTo>
                  <a:pt x="781" y="280"/>
                  <a:pt x="807" y="325"/>
                  <a:pt x="821" y="317"/>
                </a:cubicBezTo>
                <a:cubicBezTo>
                  <a:pt x="832" y="311"/>
                  <a:pt x="787" y="258"/>
                  <a:pt x="787" y="267"/>
                </a:cubicBezTo>
                <a:cubicBezTo>
                  <a:pt x="787" y="299"/>
                  <a:pt x="840" y="318"/>
                  <a:pt x="863" y="326"/>
                </a:cubicBezTo>
                <a:cubicBezTo>
                  <a:pt x="868" y="337"/>
                  <a:pt x="873" y="349"/>
                  <a:pt x="879" y="359"/>
                </a:cubicBezTo>
                <a:cubicBezTo>
                  <a:pt x="889" y="376"/>
                  <a:pt x="913" y="409"/>
                  <a:pt x="913" y="409"/>
                </a:cubicBezTo>
                <a:cubicBezTo>
                  <a:pt x="941" y="498"/>
                  <a:pt x="906" y="379"/>
                  <a:pt x="904" y="409"/>
                </a:cubicBezTo>
                <a:cubicBezTo>
                  <a:pt x="899" y="486"/>
                  <a:pt x="909" y="528"/>
                  <a:pt x="921" y="593"/>
                </a:cubicBezTo>
                <a:cubicBezTo>
                  <a:pt x="928" y="526"/>
                  <a:pt x="948" y="453"/>
                  <a:pt x="896" y="401"/>
                </a:cubicBezTo>
                <a:cubicBezTo>
                  <a:pt x="886" y="369"/>
                  <a:pt x="864" y="353"/>
                  <a:pt x="846" y="326"/>
                </a:cubicBezTo>
                <a:cubicBezTo>
                  <a:pt x="832" y="364"/>
                  <a:pt x="835" y="343"/>
                  <a:pt x="846" y="393"/>
                </a:cubicBezTo>
                <a:cubicBezTo>
                  <a:pt x="849" y="404"/>
                  <a:pt x="854" y="426"/>
                  <a:pt x="854" y="426"/>
                </a:cubicBezTo>
                <a:cubicBezTo>
                  <a:pt x="857" y="407"/>
                  <a:pt x="844" y="374"/>
                  <a:pt x="863" y="368"/>
                </a:cubicBezTo>
                <a:cubicBezTo>
                  <a:pt x="880" y="363"/>
                  <a:pt x="874" y="401"/>
                  <a:pt x="879" y="418"/>
                </a:cubicBezTo>
                <a:cubicBezTo>
                  <a:pt x="882" y="429"/>
                  <a:pt x="883" y="441"/>
                  <a:pt x="888" y="451"/>
                </a:cubicBezTo>
                <a:cubicBezTo>
                  <a:pt x="897" y="469"/>
                  <a:pt x="921" y="501"/>
                  <a:pt x="921" y="501"/>
                </a:cubicBezTo>
                <a:cubicBezTo>
                  <a:pt x="908" y="447"/>
                  <a:pt x="894" y="408"/>
                  <a:pt x="854" y="368"/>
                </a:cubicBezTo>
                <a:cubicBezTo>
                  <a:pt x="834" y="306"/>
                  <a:pt x="863" y="385"/>
                  <a:pt x="821" y="317"/>
                </a:cubicBezTo>
                <a:cubicBezTo>
                  <a:pt x="806" y="293"/>
                  <a:pt x="802" y="268"/>
                  <a:pt x="796" y="242"/>
                </a:cubicBezTo>
                <a:cubicBezTo>
                  <a:pt x="793" y="250"/>
                  <a:pt x="787" y="258"/>
                  <a:pt x="787" y="267"/>
                </a:cubicBezTo>
                <a:cubicBezTo>
                  <a:pt x="787" y="276"/>
                  <a:pt x="796" y="301"/>
                  <a:pt x="796" y="292"/>
                </a:cubicBezTo>
                <a:cubicBezTo>
                  <a:pt x="796" y="281"/>
                  <a:pt x="790" y="270"/>
                  <a:pt x="787" y="259"/>
                </a:cubicBezTo>
                <a:cubicBezTo>
                  <a:pt x="790" y="287"/>
                  <a:pt x="792" y="315"/>
                  <a:pt x="796" y="343"/>
                </a:cubicBezTo>
                <a:cubicBezTo>
                  <a:pt x="797" y="352"/>
                  <a:pt x="796" y="372"/>
                  <a:pt x="804" y="368"/>
                </a:cubicBezTo>
                <a:cubicBezTo>
                  <a:pt x="814" y="362"/>
                  <a:pt x="809" y="345"/>
                  <a:pt x="812" y="334"/>
                </a:cubicBezTo>
                <a:cubicBezTo>
                  <a:pt x="815" y="342"/>
                  <a:pt x="821" y="368"/>
                  <a:pt x="821" y="359"/>
                </a:cubicBezTo>
                <a:cubicBezTo>
                  <a:pt x="821" y="306"/>
                  <a:pt x="786" y="285"/>
                  <a:pt x="754" y="242"/>
                </a:cubicBezTo>
                <a:cubicBezTo>
                  <a:pt x="748" y="234"/>
                  <a:pt x="737" y="217"/>
                  <a:pt x="737" y="217"/>
                </a:cubicBezTo>
                <a:cubicBezTo>
                  <a:pt x="668" y="242"/>
                  <a:pt x="744" y="217"/>
                  <a:pt x="737" y="209"/>
                </a:cubicBezTo>
                <a:cubicBezTo>
                  <a:pt x="729" y="201"/>
                  <a:pt x="715" y="214"/>
                  <a:pt x="704" y="217"/>
                </a:cubicBezTo>
                <a:cubicBezTo>
                  <a:pt x="698" y="209"/>
                  <a:pt x="697" y="192"/>
                  <a:pt x="687" y="192"/>
                </a:cubicBezTo>
                <a:cubicBezTo>
                  <a:pt x="678" y="192"/>
                  <a:pt x="688" y="217"/>
                  <a:pt x="679" y="217"/>
                </a:cubicBezTo>
                <a:cubicBezTo>
                  <a:pt x="670" y="217"/>
                  <a:pt x="674" y="200"/>
                  <a:pt x="671" y="192"/>
                </a:cubicBezTo>
                <a:cubicBezTo>
                  <a:pt x="637" y="195"/>
                  <a:pt x="603" y="195"/>
                  <a:pt x="570" y="201"/>
                </a:cubicBezTo>
                <a:cubicBezTo>
                  <a:pt x="553" y="204"/>
                  <a:pt x="520" y="217"/>
                  <a:pt x="520" y="217"/>
                </a:cubicBezTo>
                <a:cubicBezTo>
                  <a:pt x="512" y="214"/>
                  <a:pt x="503" y="206"/>
                  <a:pt x="495" y="209"/>
                </a:cubicBezTo>
                <a:cubicBezTo>
                  <a:pt x="476" y="215"/>
                  <a:pt x="462" y="231"/>
                  <a:pt x="445" y="242"/>
                </a:cubicBezTo>
                <a:cubicBezTo>
                  <a:pt x="422" y="257"/>
                  <a:pt x="389" y="269"/>
                  <a:pt x="362" y="276"/>
                </a:cubicBezTo>
                <a:cubicBezTo>
                  <a:pt x="365" y="268"/>
                  <a:pt x="376" y="257"/>
                  <a:pt x="370" y="251"/>
                </a:cubicBezTo>
                <a:cubicBezTo>
                  <a:pt x="364" y="245"/>
                  <a:pt x="353" y="255"/>
                  <a:pt x="345" y="259"/>
                </a:cubicBezTo>
                <a:cubicBezTo>
                  <a:pt x="253" y="309"/>
                  <a:pt x="329" y="280"/>
                  <a:pt x="270" y="301"/>
                </a:cubicBezTo>
                <a:cubicBezTo>
                  <a:pt x="238" y="347"/>
                  <a:pt x="271" y="317"/>
                  <a:pt x="228" y="317"/>
                </a:cubicBezTo>
                <a:cubicBezTo>
                  <a:pt x="217" y="317"/>
                  <a:pt x="206" y="323"/>
                  <a:pt x="195" y="326"/>
                </a:cubicBezTo>
                <a:cubicBezTo>
                  <a:pt x="198" y="340"/>
                  <a:pt x="207" y="354"/>
                  <a:pt x="203" y="368"/>
                </a:cubicBezTo>
                <a:cubicBezTo>
                  <a:pt x="200" y="379"/>
                  <a:pt x="189" y="397"/>
                  <a:pt x="178" y="393"/>
                </a:cubicBezTo>
                <a:cubicBezTo>
                  <a:pt x="173" y="391"/>
                  <a:pt x="157" y="337"/>
                  <a:pt x="153" y="326"/>
                </a:cubicBezTo>
                <a:cubicBezTo>
                  <a:pt x="142" y="334"/>
                  <a:pt x="120" y="337"/>
                  <a:pt x="120" y="351"/>
                </a:cubicBezTo>
                <a:cubicBezTo>
                  <a:pt x="120" y="394"/>
                  <a:pt x="191" y="364"/>
                  <a:pt x="128" y="384"/>
                </a:cubicBezTo>
                <a:cubicBezTo>
                  <a:pt x="133" y="378"/>
                  <a:pt x="204" y="317"/>
                  <a:pt x="128" y="317"/>
                </a:cubicBezTo>
                <a:cubicBezTo>
                  <a:pt x="116" y="317"/>
                  <a:pt x="113" y="336"/>
                  <a:pt x="103" y="343"/>
                </a:cubicBezTo>
                <a:cubicBezTo>
                  <a:pt x="96" y="348"/>
                  <a:pt x="86" y="348"/>
                  <a:pt x="78" y="351"/>
                </a:cubicBezTo>
                <a:cubicBezTo>
                  <a:pt x="50" y="392"/>
                  <a:pt x="71" y="397"/>
                  <a:pt x="19" y="409"/>
                </a:cubicBezTo>
                <a:cubicBezTo>
                  <a:pt x="19" y="410"/>
                  <a:pt x="0" y="463"/>
                  <a:pt x="19" y="468"/>
                </a:cubicBezTo>
                <a:cubicBezTo>
                  <a:pt x="29" y="470"/>
                  <a:pt x="35" y="456"/>
                  <a:pt x="44" y="451"/>
                </a:cubicBezTo>
                <a:cubicBezTo>
                  <a:pt x="52" y="447"/>
                  <a:pt x="61" y="446"/>
                  <a:pt x="69" y="443"/>
                </a:cubicBezTo>
                <a:cubicBezTo>
                  <a:pt x="95" y="426"/>
                  <a:pt x="116" y="396"/>
                  <a:pt x="145" y="384"/>
                </a:cubicBezTo>
                <a:cubicBezTo>
                  <a:pt x="163" y="376"/>
                  <a:pt x="184" y="374"/>
                  <a:pt x="203" y="368"/>
                </a:cubicBezTo>
                <a:cubicBezTo>
                  <a:pt x="222" y="349"/>
                  <a:pt x="230" y="338"/>
                  <a:pt x="253" y="326"/>
                </a:cubicBezTo>
                <a:cubicBezTo>
                  <a:pt x="261" y="322"/>
                  <a:pt x="270" y="320"/>
                  <a:pt x="278" y="317"/>
                </a:cubicBezTo>
                <a:cubicBezTo>
                  <a:pt x="330" y="299"/>
                  <a:pt x="328" y="307"/>
                  <a:pt x="203" y="317"/>
                </a:cubicBezTo>
                <a:cubicBezTo>
                  <a:pt x="189" y="314"/>
                  <a:pt x="168" y="322"/>
                  <a:pt x="161" y="309"/>
                </a:cubicBezTo>
                <a:cubicBezTo>
                  <a:pt x="149" y="286"/>
                  <a:pt x="219" y="276"/>
                  <a:pt x="220" y="276"/>
                </a:cubicBezTo>
                <a:cubicBezTo>
                  <a:pt x="253" y="268"/>
                  <a:pt x="347" y="234"/>
                  <a:pt x="378" y="234"/>
                </a:cubicBezTo>
                <a:cubicBezTo>
                  <a:pt x="387" y="234"/>
                  <a:pt x="361" y="239"/>
                  <a:pt x="353" y="242"/>
                </a:cubicBezTo>
                <a:cubicBezTo>
                  <a:pt x="331" y="239"/>
                  <a:pt x="305" y="247"/>
                  <a:pt x="287" y="234"/>
                </a:cubicBezTo>
                <a:cubicBezTo>
                  <a:pt x="277" y="227"/>
                  <a:pt x="308" y="219"/>
                  <a:pt x="320" y="217"/>
                </a:cubicBezTo>
                <a:cubicBezTo>
                  <a:pt x="359" y="211"/>
                  <a:pt x="398" y="212"/>
                  <a:pt x="437" y="209"/>
                </a:cubicBezTo>
                <a:cubicBezTo>
                  <a:pt x="426" y="206"/>
                  <a:pt x="407" y="212"/>
                  <a:pt x="403" y="201"/>
                </a:cubicBezTo>
                <a:cubicBezTo>
                  <a:pt x="396" y="181"/>
                  <a:pt x="470" y="173"/>
                  <a:pt x="453" y="209"/>
                </a:cubicBezTo>
                <a:cubicBezTo>
                  <a:pt x="448" y="219"/>
                  <a:pt x="431" y="204"/>
                  <a:pt x="420" y="201"/>
                </a:cubicBezTo>
                <a:cubicBezTo>
                  <a:pt x="392" y="193"/>
                  <a:pt x="365" y="185"/>
                  <a:pt x="337" y="176"/>
                </a:cubicBezTo>
                <a:cubicBezTo>
                  <a:pt x="321" y="192"/>
                  <a:pt x="291" y="244"/>
                  <a:pt x="270" y="251"/>
                </a:cubicBezTo>
                <a:cubicBezTo>
                  <a:pt x="246" y="259"/>
                  <a:pt x="220" y="256"/>
                  <a:pt x="195" y="259"/>
                </a:cubicBezTo>
                <a:cubicBezTo>
                  <a:pt x="187" y="262"/>
                  <a:pt x="170" y="258"/>
                  <a:pt x="170" y="267"/>
                </a:cubicBezTo>
                <a:cubicBezTo>
                  <a:pt x="170" y="276"/>
                  <a:pt x="186" y="277"/>
                  <a:pt x="195" y="276"/>
                </a:cubicBezTo>
                <a:cubicBezTo>
                  <a:pt x="205" y="274"/>
                  <a:pt x="210" y="262"/>
                  <a:pt x="220" y="259"/>
                </a:cubicBezTo>
                <a:cubicBezTo>
                  <a:pt x="271" y="244"/>
                  <a:pt x="327" y="242"/>
                  <a:pt x="378" y="226"/>
                </a:cubicBezTo>
                <a:cubicBezTo>
                  <a:pt x="435" y="187"/>
                  <a:pt x="409" y="198"/>
                  <a:pt x="453" y="184"/>
                </a:cubicBezTo>
                <a:cubicBezTo>
                  <a:pt x="516" y="190"/>
                  <a:pt x="546" y="178"/>
                  <a:pt x="579" y="226"/>
                </a:cubicBezTo>
                <a:cubicBezTo>
                  <a:pt x="464" y="230"/>
                  <a:pt x="403" y="218"/>
                  <a:pt x="312" y="251"/>
                </a:cubicBezTo>
                <a:cubicBezTo>
                  <a:pt x="269" y="222"/>
                  <a:pt x="249" y="244"/>
                  <a:pt x="203" y="259"/>
                </a:cubicBezTo>
                <a:cubicBezTo>
                  <a:pt x="194" y="288"/>
                  <a:pt x="188" y="323"/>
                  <a:pt x="178" y="351"/>
                </a:cubicBezTo>
                <a:cubicBezTo>
                  <a:pt x="174" y="360"/>
                  <a:pt x="152" y="380"/>
                  <a:pt x="161" y="376"/>
                </a:cubicBezTo>
                <a:cubicBezTo>
                  <a:pt x="175" y="369"/>
                  <a:pt x="184" y="354"/>
                  <a:pt x="195" y="343"/>
                </a:cubicBezTo>
                <a:cubicBezTo>
                  <a:pt x="212" y="326"/>
                  <a:pt x="150" y="360"/>
                  <a:pt x="128" y="368"/>
                </a:cubicBezTo>
                <a:cubicBezTo>
                  <a:pt x="147" y="330"/>
                  <a:pt x="138" y="306"/>
                  <a:pt x="178" y="292"/>
                </a:cubicBezTo>
                <a:cubicBezTo>
                  <a:pt x="170" y="267"/>
                  <a:pt x="155" y="247"/>
                  <a:pt x="203" y="234"/>
                </a:cubicBezTo>
                <a:cubicBezTo>
                  <a:pt x="213" y="231"/>
                  <a:pt x="220" y="245"/>
                  <a:pt x="228" y="251"/>
                </a:cubicBezTo>
                <a:cubicBezTo>
                  <a:pt x="234" y="262"/>
                  <a:pt x="247" y="272"/>
                  <a:pt x="245" y="284"/>
                </a:cubicBezTo>
                <a:cubicBezTo>
                  <a:pt x="243" y="293"/>
                  <a:pt x="226" y="286"/>
                  <a:pt x="220" y="292"/>
                </a:cubicBezTo>
                <a:cubicBezTo>
                  <a:pt x="214" y="298"/>
                  <a:pt x="217" y="311"/>
                  <a:pt x="211" y="317"/>
                </a:cubicBezTo>
                <a:cubicBezTo>
                  <a:pt x="202" y="326"/>
                  <a:pt x="189" y="328"/>
                  <a:pt x="178" y="334"/>
                </a:cubicBezTo>
                <a:cubicBezTo>
                  <a:pt x="137" y="274"/>
                  <a:pt x="168" y="330"/>
                  <a:pt x="186" y="317"/>
                </a:cubicBezTo>
                <a:cubicBezTo>
                  <a:pt x="195" y="310"/>
                  <a:pt x="192" y="295"/>
                  <a:pt x="195" y="284"/>
                </a:cubicBezTo>
                <a:cubicBezTo>
                  <a:pt x="209" y="290"/>
                  <a:pt x="221" y="301"/>
                  <a:pt x="236" y="301"/>
                </a:cubicBezTo>
                <a:cubicBezTo>
                  <a:pt x="246" y="301"/>
                  <a:pt x="251" y="286"/>
                  <a:pt x="261" y="284"/>
                </a:cubicBezTo>
                <a:cubicBezTo>
                  <a:pt x="297" y="277"/>
                  <a:pt x="334" y="279"/>
                  <a:pt x="370" y="276"/>
                </a:cubicBezTo>
                <a:cubicBezTo>
                  <a:pt x="405" y="264"/>
                  <a:pt x="434" y="245"/>
                  <a:pt x="470" y="234"/>
                </a:cubicBezTo>
                <a:cubicBezTo>
                  <a:pt x="476" y="226"/>
                  <a:pt x="477" y="209"/>
                  <a:pt x="487" y="209"/>
                </a:cubicBezTo>
                <a:cubicBezTo>
                  <a:pt x="497" y="209"/>
                  <a:pt x="500" y="243"/>
                  <a:pt x="504" y="234"/>
                </a:cubicBezTo>
                <a:cubicBezTo>
                  <a:pt x="510" y="221"/>
                  <a:pt x="498" y="206"/>
                  <a:pt x="495" y="192"/>
                </a:cubicBezTo>
                <a:cubicBezTo>
                  <a:pt x="492" y="214"/>
                  <a:pt x="465" y="263"/>
                  <a:pt x="487" y="259"/>
                </a:cubicBezTo>
                <a:cubicBezTo>
                  <a:pt x="518" y="254"/>
                  <a:pt x="526" y="209"/>
                  <a:pt x="545" y="184"/>
                </a:cubicBezTo>
                <a:cubicBezTo>
                  <a:pt x="553" y="173"/>
                  <a:pt x="570" y="151"/>
                  <a:pt x="570" y="151"/>
                </a:cubicBezTo>
                <a:cubicBezTo>
                  <a:pt x="574" y="166"/>
                  <a:pt x="611" y="245"/>
                  <a:pt x="570" y="184"/>
                </a:cubicBezTo>
                <a:cubicBezTo>
                  <a:pt x="552" y="260"/>
                  <a:pt x="562" y="229"/>
                  <a:pt x="545" y="276"/>
                </a:cubicBezTo>
                <a:cubicBezTo>
                  <a:pt x="579" y="287"/>
                  <a:pt x="604" y="279"/>
                  <a:pt x="637" y="267"/>
                </a:cubicBezTo>
                <a:cubicBezTo>
                  <a:pt x="645" y="273"/>
                  <a:pt x="652" y="285"/>
                  <a:pt x="662" y="284"/>
                </a:cubicBezTo>
                <a:cubicBezTo>
                  <a:pt x="676" y="282"/>
                  <a:pt x="696" y="245"/>
                  <a:pt x="696" y="259"/>
                </a:cubicBezTo>
                <a:cubicBezTo>
                  <a:pt x="696" y="275"/>
                  <a:pt x="678" y="292"/>
                  <a:pt x="662" y="292"/>
                </a:cubicBezTo>
                <a:cubicBezTo>
                  <a:pt x="650" y="292"/>
                  <a:pt x="670" y="268"/>
                  <a:pt x="679" y="259"/>
                </a:cubicBezTo>
                <a:cubicBezTo>
                  <a:pt x="689" y="249"/>
                  <a:pt x="746" y="230"/>
                  <a:pt x="687" y="251"/>
                </a:cubicBezTo>
                <a:cubicBezTo>
                  <a:pt x="707" y="281"/>
                  <a:pt x="732" y="298"/>
                  <a:pt x="762" y="317"/>
                </a:cubicBezTo>
                <a:cubicBezTo>
                  <a:pt x="779" y="395"/>
                  <a:pt x="755" y="349"/>
                  <a:pt x="796" y="343"/>
                </a:cubicBezTo>
                <a:cubicBezTo>
                  <a:pt x="807" y="341"/>
                  <a:pt x="818" y="348"/>
                  <a:pt x="829" y="351"/>
                </a:cubicBezTo>
                <a:cubicBezTo>
                  <a:pt x="850" y="381"/>
                  <a:pt x="867" y="379"/>
                  <a:pt x="888" y="409"/>
                </a:cubicBezTo>
                <a:cubicBezTo>
                  <a:pt x="906" y="464"/>
                  <a:pt x="914" y="528"/>
                  <a:pt x="946" y="576"/>
                </a:cubicBezTo>
                <a:cubicBezTo>
                  <a:pt x="952" y="609"/>
                  <a:pt x="961" y="637"/>
                  <a:pt x="971" y="668"/>
                </a:cubicBezTo>
                <a:cubicBezTo>
                  <a:pt x="960" y="703"/>
                  <a:pt x="980" y="723"/>
                  <a:pt x="963" y="760"/>
                </a:cubicBezTo>
                <a:cubicBezTo>
                  <a:pt x="955" y="778"/>
                  <a:pt x="929" y="810"/>
                  <a:pt x="929" y="810"/>
                </a:cubicBezTo>
                <a:cubicBezTo>
                  <a:pt x="892" y="752"/>
                  <a:pt x="925" y="648"/>
                  <a:pt x="963" y="593"/>
                </a:cubicBezTo>
                <a:cubicBezTo>
                  <a:pt x="945" y="543"/>
                  <a:pt x="923" y="506"/>
                  <a:pt x="879" y="476"/>
                </a:cubicBezTo>
                <a:cubicBezTo>
                  <a:pt x="870" y="448"/>
                  <a:pt x="839" y="352"/>
                  <a:pt x="812" y="343"/>
                </a:cubicBezTo>
                <a:cubicBezTo>
                  <a:pt x="795" y="337"/>
                  <a:pt x="779" y="332"/>
                  <a:pt x="762" y="326"/>
                </a:cubicBezTo>
                <a:cubicBezTo>
                  <a:pt x="701" y="346"/>
                  <a:pt x="765" y="329"/>
                  <a:pt x="762" y="309"/>
                </a:cubicBezTo>
                <a:cubicBezTo>
                  <a:pt x="760" y="294"/>
                  <a:pt x="739" y="288"/>
                  <a:pt x="729" y="276"/>
                </a:cubicBezTo>
                <a:cubicBezTo>
                  <a:pt x="717" y="260"/>
                  <a:pt x="696" y="226"/>
                  <a:pt x="696" y="226"/>
                </a:cubicBezTo>
                <a:cubicBezTo>
                  <a:pt x="707" y="212"/>
                  <a:pt x="718" y="198"/>
                  <a:pt x="729" y="184"/>
                </a:cubicBezTo>
                <a:cubicBezTo>
                  <a:pt x="735" y="176"/>
                  <a:pt x="704" y="201"/>
                  <a:pt x="704" y="201"/>
                </a:cubicBezTo>
                <a:cubicBezTo>
                  <a:pt x="693" y="195"/>
                  <a:pt x="683" y="188"/>
                  <a:pt x="671" y="184"/>
                </a:cubicBezTo>
                <a:cubicBezTo>
                  <a:pt x="657" y="179"/>
                  <a:pt x="633" y="190"/>
                  <a:pt x="629" y="176"/>
                </a:cubicBezTo>
                <a:cubicBezTo>
                  <a:pt x="624" y="157"/>
                  <a:pt x="658" y="111"/>
                  <a:pt x="671" y="92"/>
                </a:cubicBezTo>
                <a:cubicBezTo>
                  <a:pt x="668" y="84"/>
                  <a:pt x="670" y="70"/>
                  <a:pt x="662" y="67"/>
                </a:cubicBezTo>
                <a:cubicBezTo>
                  <a:pt x="648" y="62"/>
                  <a:pt x="618" y="89"/>
                  <a:pt x="620" y="75"/>
                </a:cubicBezTo>
                <a:cubicBezTo>
                  <a:pt x="624" y="48"/>
                  <a:pt x="660" y="35"/>
                  <a:pt x="671" y="9"/>
                </a:cubicBezTo>
                <a:cubicBezTo>
                  <a:pt x="675" y="1"/>
                  <a:pt x="645" y="17"/>
                  <a:pt x="645" y="17"/>
                </a:cubicBezTo>
                <a:cubicBezTo>
                  <a:pt x="648" y="25"/>
                  <a:pt x="645" y="44"/>
                  <a:pt x="654" y="42"/>
                </a:cubicBezTo>
                <a:cubicBezTo>
                  <a:pt x="669" y="39"/>
                  <a:pt x="680" y="23"/>
                  <a:pt x="687" y="9"/>
                </a:cubicBezTo>
                <a:cubicBezTo>
                  <a:pt x="691" y="0"/>
                  <a:pt x="670" y="20"/>
                  <a:pt x="662" y="25"/>
                </a:cubicBezTo>
                <a:cubicBezTo>
                  <a:pt x="626" y="78"/>
                  <a:pt x="660" y="115"/>
                  <a:pt x="712" y="134"/>
                </a:cubicBezTo>
                <a:cubicBezTo>
                  <a:pt x="707" y="156"/>
                  <a:pt x="695" y="189"/>
                  <a:pt x="712" y="192"/>
                </a:cubicBezTo>
                <a:cubicBezTo>
                  <a:pt x="729" y="195"/>
                  <a:pt x="762" y="176"/>
                  <a:pt x="762" y="176"/>
                </a:cubicBezTo>
                <a:cubicBezTo>
                  <a:pt x="708" y="135"/>
                  <a:pt x="699" y="139"/>
                  <a:pt x="637" y="159"/>
                </a:cubicBezTo>
                <a:cubicBezTo>
                  <a:pt x="595" y="151"/>
                  <a:pt x="575" y="151"/>
                  <a:pt x="562" y="109"/>
                </a:cubicBezTo>
                <a:cubicBezTo>
                  <a:pt x="524" y="166"/>
                  <a:pt x="566" y="116"/>
                  <a:pt x="537" y="92"/>
                </a:cubicBezTo>
                <a:cubicBezTo>
                  <a:pt x="528" y="85"/>
                  <a:pt x="515" y="97"/>
                  <a:pt x="504" y="100"/>
                </a:cubicBezTo>
                <a:cubicBezTo>
                  <a:pt x="498" y="108"/>
                  <a:pt x="492" y="116"/>
                  <a:pt x="487" y="125"/>
                </a:cubicBezTo>
                <a:cubicBezTo>
                  <a:pt x="481" y="136"/>
                  <a:pt x="482" y="163"/>
                  <a:pt x="470" y="159"/>
                </a:cubicBezTo>
                <a:cubicBezTo>
                  <a:pt x="456" y="155"/>
                  <a:pt x="466" y="131"/>
                  <a:pt x="462" y="117"/>
                </a:cubicBezTo>
                <a:cubicBezTo>
                  <a:pt x="460" y="108"/>
                  <a:pt x="456" y="100"/>
                  <a:pt x="453" y="92"/>
                </a:cubicBezTo>
                <a:cubicBezTo>
                  <a:pt x="442" y="138"/>
                  <a:pt x="419" y="169"/>
                  <a:pt x="387" y="201"/>
                </a:cubicBezTo>
                <a:cubicBezTo>
                  <a:pt x="384" y="187"/>
                  <a:pt x="390" y="167"/>
                  <a:pt x="378" y="159"/>
                </a:cubicBezTo>
                <a:cubicBezTo>
                  <a:pt x="370" y="153"/>
                  <a:pt x="361" y="170"/>
                  <a:pt x="353" y="176"/>
                </a:cubicBezTo>
                <a:cubicBezTo>
                  <a:pt x="327" y="198"/>
                  <a:pt x="314" y="220"/>
                  <a:pt x="303" y="251"/>
                </a:cubicBezTo>
                <a:cubicBezTo>
                  <a:pt x="300" y="259"/>
                  <a:pt x="287" y="273"/>
                  <a:pt x="295" y="276"/>
                </a:cubicBezTo>
                <a:cubicBezTo>
                  <a:pt x="304" y="279"/>
                  <a:pt x="436" y="242"/>
                  <a:pt x="437" y="242"/>
                </a:cubicBezTo>
                <a:cubicBezTo>
                  <a:pt x="454" y="237"/>
                  <a:pt x="487" y="226"/>
                  <a:pt x="487" y="226"/>
                </a:cubicBezTo>
                <a:cubicBezTo>
                  <a:pt x="530" y="197"/>
                  <a:pt x="587" y="196"/>
                  <a:pt x="637" y="184"/>
                </a:cubicBezTo>
                <a:cubicBezTo>
                  <a:pt x="654" y="187"/>
                  <a:pt x="671" y="187"/>
                  <a:pt x="687" y="192"/>
                </a:cubicBezTo>
                <a:cubicBezTo>
                  <a:pt x="736" y="208"/>
                  <a:pt x="688" y="217"/>
                  <a:pt x="737" y="201"/>
                </a:cubicBezTo>
                <a:cubicBezTo>
                  <a:pt x="750" y="166"/>
                  <a:pt x="755" y="155"/>
                  <a:pt x="746" y="117"/>
                </a:cubicBezTo>
                <a:cubicBezTo>
                  <a:pt x="743" y="125"/>
                  <a:pt x="745" y="138"/>
                  <a:pt x="737" y="142"/>
                </a:cubicBezTo>
                <a:cubicBezTo>
                  <a:pt x="704" y="158"/>
                  <a:pt x="699" y="86"/>
                  <a:pt x="696" y="75"/>
                </a:cubicBezTo>
                <a:cubicBezTo>
                  <a:pt x="689" y="93"/>
                  <a:pt x="672" y="136"/>
                  <a:pt x="679" y="151"/>
                </a:cubicBezTo>
                <a:cubicBezTo>
                  <a:pt x="683" y="161"/>
                  <a:pt x="701" y="156"/>
                  <a:pt x="712" y="159"/>
                </a:cubicBezTo>
                <a:cubicBezTo>
                  <a:pt x="722" y="187"/>
                  <a:pt x="729" y="209"/>
                  <a:pt x="746" y="234"/>
                </a:cubicBezTo>
                <a:cubicBezTo>
                  <a:pt x="754" y="228"/>
                  <a:pt x="765" y="225"/>
                  <a:pt x="771" y="217"/>
                </a:cubicBezTo>
                <a:cubicBezTo>
                  <a:pt x="776" y="210"/>
                  <a:pt x="771" y="188"/>
                  <a:pt x="779" y="192"/>
                </a:cubicBezTo>
                <a:cubicBezTo>
                  <a:pt x="789" y="198"/>
                  <a:pt x="784" y="215"/>
                  <a:pt x="787" y="226"/>
                </a:cubicBezTo>
                <a:cubicBezTo>
                  <a:pt x="789" y="235"/>
                  <a:pt x="793" y="243"/>
                  <a:pt x="796" y="251"/>
                </a:cubicBezTo>
                <a:cubicBezTo>
                  <a:pt x="797" y="247"/>
                  <a:pt x="805" y="199"/>
                  <a:pt x="829" y="217"/>
                </a:cubicBezTo>
                <a:cubicBezTo>
                  <a:pt x="838" y="224"/>
                  <a:pt x="834" y="240"/>
                  <a:pt x="837" y="251"/>
                </a:cubicBezTo>
                <a:cubicBezTo>
                  <a:pt x="845" y="281"/>
                  <a:pt x="845" y="282"/>
                  <a:pt x="854" y="309"/>
                </a:cubicBezTo>
                <a:cubicBezTo>
                  <a:pt x="868" y="208"/>
                  <a:pt x="877" y="76"/>
                  <a:pt x="863" y="393"/>
                </a:cubicBezTo>
                <a:cubicBezTo>
                  <a:pt x="857" y="382"/>
                  <a:pt x="847" y="346"/>
                  <a:pt x="846" y="359"/>
                </a:cubicBezTo>
                <a:cubicBezTo>
                  <a:pt x="826" y="581"/>
                  <a:pt x="844" y="519"/>
                  <a:pt x="863" y="468"/>
                </a:cubicBezTo>
                <a:cubicBezTo>
                  <a:pt x="877" y="297"/>
                  <a:pt x="864" y="387"/>
                  <a:pt x="913" y="459"/>
                </a:cubicBezTo>
                <a:cubicBezTo>
                  <a:pt x="910" y="440"/>
                  <a:pt x="913" y="418"/>
                  <a:pt x="904" y="401"/>
                </a:cubicBezTo>
                <a:cubicBezTo>
                  <a:pt x="893" y="380"/>
                  <a:pt x="871" y="368"/>
                  <a:pt x="854" y="351"/>
                </a:cubicBezTo>
                <a:cubicBezTo>
                  <a:pt x="845" y="342"/>
                  <a:pt x="845" y="327"/>
                  <a:pt x="837" y="317"/>
                </a:cubicBezTo>
                <a:cubicBezTo>
                  <a:pt x="831" y="309"/>
                  <a:pt x="820" y="306"/>
                  <a:pt x="812" y="301"/>
                </a:cubicBezTo>
                <a:cubicBezTo>
                  <a:pt x="793" y="272"/>
                  <a:pt x="783" y="245"/>
                  <a:pt x="762" y="217"/>
                </a:cubicBezTo>
                <a:cubicBezTo>
                  <a:pt x="703" y="233"/>
                  <a:pt x="652" y="214"/>
                  <a:pt x="595" y="201"/>
                </a:cubicBezTo>
                <a:cubicBezTo>
                  <a:pt x="545" y="209"/>
                  <a:pt x="501" y="198"/>
                  <a:pt x="453" y="209"/>
                </a:cubicBezTo>
                <a:cubicBezTo>
                  <a:pt x="445" y="215"/>
                  <a:pt x="437" y="221"/>
                  <a:pt x="428" y="226"/>
                </a:cubicBezTo>
                <a:cubicBezTo>
                  <a:pt x="420" y="230"/>
                  <a:pt x="409" y="228"/>
                  <a:pt x="403" y="234"/>
                </a:cubicBezTo>
                <a:cubicBezTo>
                  <a:pt x="389" y="248"/>
                  <a:pt x="370" y="284"/>
                  <a:pt x="370" y="284"/>
                </a:cubicBezTo>
                <a:cubicBezTo>
                  <a:pt x="332" y="258"/>
                  <a:pt x="324" y="258"/>
                  <a:pt x="278" y="267"/>
                </a:cubicBezTo>
                <a:cubicBezTo>
                  <a:pt x="221" y="306"/>
                  <a:pt x="247" y="295"/>
                  <a:pt x="203" y="309"/>
                </a:cubicBezTo>
                <a:cubicBezTo>
                  <a:pt x="186" y="326"/>
                  <a:pt x="170" y="342"/>
                  <a:pt x="153" y="359"/>
                </a:cubicBezTo>
                <a:cubicBezTo>
                  <a:pt x="146" y="366"/>
                  <a:pt x="144" y="378"/>
                  <a:pt x="136" y="384"/>
                </a:cubicBezTo>
                <a:cubicBezTo>
                  <a:pt x="123" y="394"/>
                  <a:pt x="78" y="412"/>
                  <a:pt x="61" y="418"/>
                </a:cubicBezTo>
                <a:cubicBezTo>
                  <a:pt x="47" y="461"/>
                  <a:pt x="62" y="510"/>
                  <a:pt x="44" y="551"/>
                </a:cubicBezTo>
                <a:cubicBezTo>
                  <a:pt x="37" y="567"/>
                  <a:pt x="28" y="501"/>
                  <a:pt x="28" y="501"/>
                </a:cubicBezTo>
                <a:cubicBezTo>
                  <a:pt x="31" y="487"/>
                  <a:pt x="27" y="470"/>
                  <a:pt x="36" y="459"/>
                </a:cubicBezTo>
                <a:cubicBezTo>
                  <a:pt x="48" y="443"/>
                  <a:pt x="69" y="437"/>
                  <a:pt x="86" y="426"/>
                </a:cubicBezTo>
                <a:cubicBezTo>
                  <a:pt x="128" y="398"/>
                  <a:pt x="155" y="391"/>
                  <a:pt x="203" y="376"/>
                </a:cubicBezTo>
                <a:cubicBezTo>
                  <a:pt x="220" y="365"/>
                  <a:pt x="236" y="354"/>
                  <a:pt x="253" y="343"/>
                </a:cubicBezTo>
                <a:cubicBezTo>
                  <a:pt x="262" y="337"/>
                  <a:pt x="263" y="324"/>
                  <a:pt x="270" y="317"/>
                </a:cubicBezTo>
                <a:cubicBezTo>
                  <a:pt x="277" y="310"/>
                  <a:pt x="287" y="306"/>
                  <a:pt x="295" y="301"/>
                </a:cubicBezTo>
                <a:cubicBezTo>
                  <a:pt x="333" y="244"/>
                  <a:pt x="309" y="258"/>
                  <a:pt x="353" y="242"/>
                </a:cubicBezTo>
                <a:cubicBezTo>
                  <a:pt x="412" y="249"/>
                  <a:pt x="434" y="247"/>
                  <a:pt x="479" y="276"/>
                </a:cubicBezTo>
                <a:cubicBezTo>
                  <a:pt x="572" y="269"/>
                  <a:pt x="612" y="302"/>
                  <a:pt x="612" y="2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22" name="Freeform 11">
            <a:extLst>
              <a:ext uri="{FF2B5EF4-FFF2-40B4-BE49-F238E27FC236}">
                <a16:creationId xmlns:a16="http://schemas.microsoft.com/office/drawing/2014/main" id="{5227590F-237B-45B0-9AD8-F0137F9A1E5E}"/>
              </a:ext>
            </a:extLst>
          </p:cNvPr>
          <p:cNvSpPr>
            <a:spLocks/>
          </p:cNvSpPr>
          <p:nvPr/>
        </p:nvSpPr>
        <p:spPr bwMode="auto">
          <a:xfrm>
            <a:off x="3709487" y="2514758"/>
            <a:ext cx="889740" cy="617482"/>
          </a:xfrm>
          <a:custGeom>
            <a:avLst/>
            <a:gdLst>
              <a:gd name="T0" fmla="*/ 2147483647 w 743"/>
              <a:gd name="T1" fmla="*/ 2147483647 h 519"/>
              <a:gd name="T2" fmla="*/ 2147483647 w 743"/>
              <a:gd name="T3" fmla="*/ 2147483647 h 519"/>
              <a:gd name="T4" fmla="*/ 2147483647 w 743"/>
              <a:gd name="T5" fmla="*/ 2147483647 h 519"/>
              <a:gd name="T6" fmla="*/ 2147483647 w 743"/>
              <a:gd name="T7" fmla="*/ 2147483647 h 519"/>
              <a:gd name="T8" fmla="*/ 0 w 743"/>
              <a:gd name="T9" fmla="*/ 2147483647 h 519"/>
              <a:gd name="T10" fmla="*/ 2147483647 w 743"/>
              <a:gd name="T11" fmla="*/ 2147483647 h 519"/>
              <a:gd name="T12" fmla="*/ 2147483647 w 743"/>
              <a:gd name="T13" fmla="*/ 2147483647 h 519"/>
              <a:gd name="T14" fmla="*/ 2147483647 w 743"/>
              <a:gd name="T15" fmla="*/ 2147483647 h 519"/>
              <a:gd name="T16" fmla="*/ 2147483647 w 743"/>
              <a:gd name="T17" fmla="*/ 2147483647 h 519"/>
              <a:gd name="T18" fmla="*/ 2147483647 w 743"/>
              <a:gd name="T19" fmla="*/ 2147483647 h 519"/>
              <a:gd name="T20" fmla="*/ 2147483647 w 743"/>
              <a:gd name="T21" fmla="*/ 2147483647 h 519"/>
              <a:gd name="T22" fmla="*/ 2147483647 w 743"/>
              <a:gd name="T23" fmla="*/ 2147483647 h 519"/>
              <a:gd name="T24" fmla="*/ 2147483647 w 743"/>
              <a:gd name="T25" fmla="*/ 2147483647 h 519"/>
              <a:gd name="T26" fmla="*/ 2147483647 w 743"/>
              <a:gd name="T27" fmla="*/ 2147483647 h 519"/>
              <a:gd name="T28" fmla="*/ 2147483647 w 743"/>
              <a:gd name="T29" fmla="*/ 2147483647 h 519"/>
              <a:gd name="T30" fmla="*/ 2147483647 w 743"/>
              <a:gd name="T31" fmla="*/ 2147483647 h 519"/>
              <a:gd name="T32" fmla="*/ 2147483647 w 743"/>
              <a:gd name="T33" fmla="*/ 2147483647 h 519"/>
              <a:gd name="T34" fmla="*/ 2147483647 w 743"/>
              <a:gd name="T35" fmla="*/ 2147483647 h 519"/>
              <a:gd name="T36" fmla="*/ 2147483647 w 743"/>
              <a:gd name="T37" fmla="*/ 2147483647 h 519"/>
              <a:gd name="T38" fmla="*/ 2147483647 w 743"/>
              <a:gd name="T39" fmla="*/ 2147483647 h 519"/>
              <a:gd name="T40" fmla="*/ 2147483647 w 743"/>
              <a:gd name="T41" fmla="*/ 2147483647 h 519"/>
              <a:gd name="T42" fmla="*/ 2147483647 w 743"/>
              <a:gd name="T43" fmla="*/ 2147483647 h 519"/>
              <a:gd name="T44" fmla="*/ 2147483647 w 743"/>
              <a:gd name="T45" fmla="*/ 2147483647 h 519"/>
              <a:gd name="T46" fmla="*/ 2147483647 w 743"/>
              <a:gd name="T47" fmla="*/ 2147483647 h 519"/>
              <a:gd name="T48" fmla="*/ 2147483647 w 743"/>
              <a:gd name="T49" fmla="*/ 2147483647 h 519"/>
              <a:gd name="T50" fmla="*/ 2147483647 w 743"/>
              <a:gd name="T51" fmla="*/ 2147483647 h 519"/>
              <a:gd name="T52" fmla="*/ 2147483647 w 743"/>
              <a:gd name="T53" fmla="*/ 2147483647 h 519"/>
              <a:gd name="T54" fmla="*/ 2147483647 w 743"/>
              <a:gd name="T55" fmla="*/ 2147483647 h 519"/>
              <a:gd name="T56" fmla="*/ 2147483647 w 743"/>
              <a:gd name="T57" fmla="*/ 2147483647 h 519"/>
              <a:gd name="T58" fmla="*/ 2147483647 w 743"/>
              <a:gd name="T59" fmla="*/ 2147483647 h 519"/>
              <a:gd name="T60" fmla="*/ 2147483647 w 743"/>
              <a:gd name="T61" fmla="*/ 2147483647 h 519"/>
              <a:gd name="T62" fmla="*/ 2147483647 w 743"/>
              <a:gd name="T63" fmla="*/ 2147483647 h 519"/>
              <a:gd name="T64" fmla="*/ 2147483647 w 743"/>
              <a:gd name="T65" fmla="*/ 2147483647 h 519"/>
              <a:gd name="T66" fmla="*/ 2147483647 w 743"/>
              <a:gd name="T67" fmla="*/ 2147483647 h 519"/>
              <a:gd name="T68" fmla="*/ 2147483647 w 743"/>
              <a:gd name="T69" fmla="*/ 2147483647 h 519"/>
              <a:gd name="T70" fmla="*/ 2147483647 w 743"/>
              <a:gd name="T71" fmla="*/ 2147483647 h 519"/>
              <a:gd name="T72" fmla="*/ 2147483647 w 743"/>
              <a:gd name="T73" fmla="*/ 2147483647 h 519"/>
              <a:gd name="T74" fmla="*/ 2147483647 w 743"/>
              <a:gd name="T75" fmla="*/ 2147483647 h 519"/>
              <a:gd name="T76" fmla="*/ 2147483647 w 743"/>
              <a:gd name="T77" fmla="*/ 2147483647 h 519"/>
              <a:gd name="T78" fmla="*/ 2147483647 w 743"/>
              <a:gd name="T79" fmla="*/ 2147483647 h 519"/>
              <a:gd name="T80" fmla="*/ 2147483647 w 743"/>
              <a:gd name="T81" fmla="*/ 2147483647 h 519"/>
              <a:gd name="T82" fmla="*/ 2147483647 w 743"/>
              <a:gd name="T83" fmla="*/ 2147483647 h 519"/>
              <a:gd name="T84" fmla="*/ 2147483647 w 743"/>
              <a:gd name="T85" fmla="*/ 2147483647 h 519"/>
              <a:gd name="T86" fmla="*/ 2147483647 w 743"/>
              <a:gd name="T87" fmla="*/ 2147483647 h 5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3"/>
              <a:gd name="T133" fmla="*/ 0 h 519"/>
              <a:gd name="T134" fmla="*/ 743 w 743"/>
              <a:gd name="T135" fmla="*/ 519 h 5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3" h="519">
                <a:moveTo>
                  <a:pt x="75" y="321"/>
                </a:moveTo>
                <a:cubicBezTo>
                  <a:pt x="67" y="324"/>
                  <a:pt x="56" y="323"/>
                  <a:pt x="50" y="329"/>
                </a:cubicBezTo>
                <a:cubicBezTo>
                  <a:pt x="36" y="343"/>
                  <a:pt x="16" y="379"/>
                  <a:pt x="16" y="379"/>
                </a:cubicBezTo>
                <a:cubicBezTo>
                  <a:pt x="13" y="407"/>
                  <a:pt x="12" y="435"/>
                  <a:pt x="8" y="463"/>
                </a:cubicBezTo>
                <a:cubicBezTo>
                  <a:pt x="6" y="477"/>
                  <a:pt x="0" y="519"/>
                  <a:pt x="0" y="505"/>
                </a:cubicBezTo>
                <a:cubicBezTo>
                  <a:pt x="0" y="454"/>
                  <a:pt x="34" y="414"/>
                  <a:pt x="75" y="388"/>
                </a:cubicBezTo>
                <a:cubicBezTo>
                  <a:pt x="84" y="361"/>
                  <a:pt x="117" y="313"/>
                  <a:pt x="117" y="313"/>
                </a:cubicBezTo>
                <a:cubicBezTo>
                  <a:pt x="136" y="253"/>
                  <a:pt x="123" y="277"/>
                  <a:pt x="150" y="238"/>
                </a:cubicBezTo>
                <a:cubicBezTo>
                  <a:pt x="163" y="196"/>
                  <a:pt x="182" y="169"/>
                  <a:pt x="217" y="146"/>
                </a:cubicBezTo>
                <a:cubicBezTo>
                  <a:pt x="220" y="138"/>
                  <a:pt x="234" y="121"/>
                  <a:pt x="225" y="121"/>
                </a:cubicBezTo>
                <a:cubicBezTo>
                  <a:pt x="211" y="121"/>
                  <a:pt x="191" y="164"/>
                  <a:pt x="183" y="171"/>
                </a:cubicBezTo>
                <a:cubicBezTo>
                  <a:pt x="143" y="206"/>
                  <a:pt x="96" y="225"/>
                  <a:pt x="58" y="263"/>
                </a:cubicBezTo>
                <a:cubicBezTo>
                  <a:pt x="50" y="288"/>
                  <a:pt x="41" y="313"/>
                  <a:pt x="33" y="338"/>
                </a:cubicBezTo>
                <a:cubicBezTo>
                  <a:pt x="41" y="343"/>
                  <a:pt x="49" y="351"/>
                  <a:pt x="58" y="354"/>
                </a:cubicBezTo>
                <a:cubicBezTo>
                  <a:pt x="71" y="359"/>
                  <a:pt x="86" y="359"/>
                  <a:pt x="100" y="363"/>
                </a:cubicBezTo>
                <a:cubicBezTo>
                  <a:pt x="108" y="365"/>
                  <a:pt x="134" y="371"/>
                  <a:pt x="125" y="371"/>
                </a:cubicBezTo>
                <a:cubicBezTo>
                  <a:pt x="108" y="371"/>
                  <a:pt x="92" y="366"/>
                  <a:pt x="75" y="363"/>
                </a:cubicBezTo>
                <a:cubicBezTo>
                  <a:pt x="93" y="307"/>
                  <a:pt x="135" y="286"/>
                  <a:pt x="183" y="254"/>
                </a:cubicBezTo>
                <a:cubicBezTo>
                  <a:pt x="200" y="243"/>
                  <a:pt x="216" y="232"/>
                  <a:pt x="233" y="221"/>
                </a:cubicBezTo>
                <a:cubicBezTo>
                  <a:pt x="242" y="215"/>
                  <a:pt x="259" y="204"/>
                  <a:pt x="259" y="204"/>
                </a:cubicBezTo>
                <a:cubicBezTo>
                  <a:pt x="264" y="196"/>
                  <a:pt x="269" y="187"/>
                  <a:pt x="275" y="179"/>
                </a:cubicBezTo>
                <a:cubicBezTo>
                  <a:pt x="282" y="170"/>
                  <a:pt x="303" y="165"/>
                  <a:pt x="300" y="154"/>
                </a:cubicBezTo>
                <a:cubicBezTo>
                  <a:pt x="297" y="143"/>
                  <a:pt x="278" y="149"/>
                  <a:pt x="267" y="146"/>
                </a:cubicBezTo>
                <a:cubicBezTo>
                  <a:pt x="247" y="152"/>
                  <a:pt x="220" y="165"/>
                  <a:pt x="200" y="146"/>
                </a:cubicBezTo>
                <a:cubicBezTo>
                  <a:pt x="194" y="140"/>
                  <a:pt x="205" y="129"/>
                  <a:pt x="208" y="121"/>
                </a:cubicBezTo>
                <a:cubicBezTo>
                  <a:pt x="228" y="126"/>
                  <a:pt x="247" y="137"/>
                  <a:pt x="267" y="137"/>
                </a:cubicBezTo>
                <a:cubicBezTo>
                  <a:pt x="293" y="137"/>
                  <a:pt x="317" y="125"/>
                  <a:pt x="342" y="121"/>
                </a:cubicBezTo>
                <a:cubicBezTo>
                  <a:pt x="459" y="74"/>
                  <a:pt x="597" y="60"/>
                  <a:pt x="709" y="4"/>
                </a:cubicBezTo>
                <a:cubicBezTo>
                  <a:pt x="717" y="0"/>
                  <a:pt x="692" y="9"/>
                  <a:pt x="684" y="12"/>
                </a:cubicBezTo>
                <a:cubicBezTo>
                  <a:pt x="612" y="43"/>
                  <a:pt x="685" y="18"/>
                  <a:pt x="626" y="37"/>
                </a:cubicBezTo>
                <a:cubicBezTo>
                  <a:pt x="585" y="65"/>
                  <a:pt x="540" y="70"/>
                  <a:pt x="492" y="79"/>
                </a:cubicBezTo>
                <a:cubicBezTo>
                  <a:pt x="478" y="76"/>
                  <a:pt x="461" y="81"/>
                  <a:pt x="451" y="71"/>
                </a:cubicBezTo>
                <a:cubicBezTo>
                  <a:pt x="445" y="65"/>
                  <a:pt x="451" y="49"/>
                  <a:pt x="459" y="46"/>
                </a:cubicBezTo>
                <a:cubicBezTo>
                  <a:pt x="469" y="42"/>
                  <a:pt x="481" y="51"/>
                  <a:pt x="492" y="54"/>
                </a:cubicBezTo>
                <a:cubicBezTo>
                  <a:pt x="497" y="67"/>
                  <a:pt x="506" y="104"/>
                  <a:pt x="526" y="104"/>
                </a:cubicBezTo>
                <a:cubicBezTo>
                  <a:pt x="535" y="104"/>
                  <a:pt x="531" y="87"/>
                  <a:pt x="534" y="79"/>
                </a:cubicBezTo>
                <a:cubicBezTo>
                  <a:pt x="560" y="105"/>
                  <a:pt x="573" y="132"/>
                  <a:pt x="592" y="162"/>
                </a:cubicBezTo>
                <a:cubicBezTo>
                  <a:pt x="598" y="154"/>
                  <a:pt x="600" y="132"/>
                  <a:pt x="609" y="137"/>
                </a:cubicBezTo>
                <a:cubicBezTo>
                  <a:pt x="630" y="149"/>
                  <a:pt x="637" y="176"/>
                  <a:pt x="651" y="196"/>
                </a:cubicBezTo>
                <a:cubicBezTo>
                  <a:pt x="657" y="204"/>
                  <a:pt x="668" y="221"/>
                  <a:pt x="668" y="221"/>
                </a:cubicBezTo>
                <a:cubicBezTo>
                  <a:pt x="687" y="163"/>
                  <a:pt x="667" y="166"/>
                  <a:pt x="709" y="179"/>
                </a:cubicBezTo>
                <a:cubicBezTo>
                  <a:pt x="718" y="204"/>
                  <a:pt x="721" y="275"/>
                  <a:pt x="743" y="212"/>
                </a:cubicBezTo>
                <a:cubicBezTo>
                  <a:pt x="704" y="155"/>
                  <a:pt x="728" y="168"/>
                  <a:pt x="684" y="154"/>
                </a:cubicBezTo>
                <a:cubicBezTo>
                  <a:pt x="694" y="220"/>
                  <a:pt x="693" y="232"/>
                  <a:pt x="693" y="1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23" name="Freeform 12">
            <a:extLst>
              <a:ext uri="{FF2B5EF4-FFF2-40B4-BE49-F238E27FC236}">
                <a16:creationId xmlns:a16="http://schemas.microsoft.com/office/drawing/2014/main" id="{1D1E0A73-EC18-4E4D-A310-DA5B8B923C13}"/>
              </a:ext>
            </a:extLst>
          </p:cNvPr>
          <p:cNvSpPr>
            <a:spLocks/>
          </p:cNvSpPr>
          <p:nvPr/>
        </p:nvSpPr>
        <p:spPr bwMode="auto">
          <a:xfrm>
            <a:off x="4490323" y="3024425"/>
            <a:ext cx="34849" cy="66431"/>
          </a:xfrm>
          <a:custGeom>
            <a:avLst/>
            <a:gdLst>
              <a:gd name="T0" fmla="*/ 41275 w 29"/>
              <a:gd name="T1" fmla="*/ 26988 h 56"/>
              <a:gd name="T2" fmla="*/ 15875 w 29"/>
              <a:gd name="T3" fmla="*/ 0 h 56"/>
              <a:gd name="T4" fmla="*/ 1588 w 29"/>
              <a:gd name="T5" fmla="*/ 39688 h 56"/>
              <a:gd name="T6" fmla="*/ 28575 w 29"/>
              <a:gd name="T7" fmla="*/ 79375 h 56"/>
              <a:gd name="T8" fmla="*/ 41275 w 29"/>
              <a:gd name="T9" fmla="*/ 26988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26" y="17"/>
                </a:moveTo>
                <a:cubicBezTo>
                  <a:pt x="14" y="56"/>
                  <a:pt x="20" y="51"/>
                  <a:pt x="10" y="0"/>
                </a:cubicBezTo>
                <a:cubicBezTo>
                  <a:pt x="7" y="8"/>
                  <a:pt x="0" y="16"/>
                  <a:pt x="1" y="25"/>
                </a:cubicBezTo>
                <a:cubicBezTo>
                  <a:pt x="3" y="35"/>
                  <a:pt x="8" y="53"/>
                  <a:pt x="18" y="50"/>
                </a:cubicBezTo>
                <a:cubicBezTo>
                  <a:pt x="29" y="47"/>
                  <a:pt x="23" y="28"/>
                  <a:pt x="26" y="17"/>
                </a:cubicBezTo>
                <a:close/>
              </a:path>
            </a:pathLst>
          </a:custGeom>
          <a:solidFill>
            <a:schemeClr val="accent1"/>
          </a:solidFill>
          <a:ln w="9525">
            <a:solidFill>
              <a:schemeClr val="tx1"/>
            </a:solidFill>
            <a:round/>
            <a:headEnd/>
            <a:tailEnd/>
          </a:ln>
        </p:spPr>
        <p:txBody>
          <a:bodyPr lIns="68806" tIns="34402" rIns="68806" bIns="34402"/>
          <a:lstStyle/>
          <a:p>
            <a:pPr defTabSz="627302" fontAlgn="base">
              <a:spcBef>
                <a:spcPct val="0"/>
              </a:spcBef>
              <a:spcAft>
                <a:spcPct val="0"/>
              </a:spcAft>
              <a:buClrTx/>
              <a:defRPr/>
            </a:pPr>
            <a:endParaRPr lang="en-US" sz="1235" kern="1200">
              <a:ln>
                <a:solidFill>
                  <a:srgbClr val="1F497D">
                    <a:lumMod val="60000"/>
                    <a:lumOff val="40000"/>
                  </a:srgbClr>
                </a:solidFill>
              </a:ln>
              <a:solidFill>
                <a:prstClr val="black"/>
              </a:solidFill>
              <a:latin typeface="Times New Roman" panose="02020603050405020304" pitchFamily="18" charset="0"/>
              <a:ea typeface="+mn-ea"/>
              <a:cs typeface="Times New Roman" panose="02020603050405020304" pitchFamily="18" charset="0"/>
            </a:endParaRPr>
          </a:p>
        </p:txBody>
      </p:sp>
      <p:sp>
        <p:nvSpPr>
          <p:cNvPr id="13324" name="Freeform 22">
            <a:extLst>
              <a:ext uri="{FF2B5EF4-FFF2-40B4-BE49-F238E27FC236}">
                <a16:creationId xmlns:a16="http://schemas.microsoft.com/office/drawing/2014/main" id="{0AFEAE18-A6E0-406C-AF58-A843C2B3BE10}"/>
              </a:ext>
            </a:extLst>
          </p:cNvPr>
          <p:cNvSpPr>
            <a:spLocks/>
          </p:cNvSpPr>
          <p:nvPr/>
        </p:nvSpPr>
        <p:spPr bwMode="auto">
          <a:xfrm>
            <a:off x="3683350" y="2435260"/>
            <a:ext cx="1121703" cy="873404"/>
          </a:xfrm>
          <a:custGeom>
            <a:avLst/>
            <a:gdLst>
              <a:gd name="T0" fmla="*/ 2147483647 w 936"/>
              <a:gd name="T1" fmla="*/ 2147483647 h 733"/>
              <a:gd name="T2" fmla="*/ 2147483647 w 936"/>
              <a:gd name="T3" fmla="*/ 2147483647 h 733"/>
              <a:gd name="T4" fmla="*/ 2147483647 w 936"/>
              <a:gd name="T5" fmla="*/ 2147483647 h 733"/>
              <a:gd name="T6" fmla="*/ 2147483647 w 936"/>
              <a:gd name="T7" fmla="*/ 2147483647 h 733"/>
              <a:gd name="T8" fmla="*/ 2147483647 w 936"/>
              <a:gd name="T9" fmla="*/ 2147483647 h 733"/>
              <a:gd name="T10" fmla="*/ 2147483647 w 936"/>
              <a:gd name="T11" fmla="*/ 2147483647 h 733"/>
              <a:gd name="T12" fmla="*/ 2147483647 w 936"/>
              <a:gd name="T13" fmla="*/ 2147483647 h 733"/>
              <a:gd name="T14" fmla="*/ 2147483647 w 936"/>
              <a:gd name="T15" fmla="*/ 2147483647 h 733"/>
              <a:gd name="T16" fmla="*/ 2147483647 w 936"/>
              <a:gd name="T17" fmla="*/ 2147483647 h 733"/>
              <a:gd name="T18" fmla="*/ 2147483647 w 936"/>
              <a:gd name="T19" fmla="*/ 2147483647 h 733"/>
              <a:gd name="T20" fmla="*/ 2147483647 w 936"/>
              <a:gd name="T21" fmla="*/ 2147483647 h 733"/>
              <a:gd name="T22" fmla="*/ 2147483647 w 936"/>
              <a:gd name="T23" fmla="*/ 2147483647 h 733"/>
              <a:gd name="T24" fmla="*/ 2147483647 w 936"/>
              <a:gd name="T25" fmla="*/ 2147483647 h 733"/>
              <a:gd name="T26" fmla="*/ 2147483647 w 936"/>
              <a:gd name="T27" fmla="*/ 2147483647 h 733"/>
              <a:gd name="T28" fmla="*/ 2147483647 w 936"/>
              <a:gd name="T29" fmla="*/ 2147483647 h 733"/>
              <a:gd name="T30" fmla="*/ 2147483647 w 936"/>
              <a:gd name="T31" fmla="*/ 2147483647 h 733"/>
              <a:gd name="T32" fmla="*/ 2147483647 w 936"/>
              <a:gd name="T33" fmla="*/ 2147483647 h 733"/>
              <a:gd name="T34" fmla="*/ 2147483647 w 936"/>
              <a:gd name="T35" fmla="*/ 2147483647 h 733"/>
              <a:gd name="T36" fmla="*/ 2147483647 w 936"/>
              <a:gd name="T37" fmla="*/ 2147483647 h 733"/>
              <a:gd name="T38" fmla="*/ 2147483647 w 936"/>
              <a:gd name="T39" fmla="*/ 2147483647 h 733"/>
              <a:gd name="T40" fmla="*/ 2147483647 w 936"/>
              <a:gd name="T41" fmla="*/ 2147483647 h 733"/>
              <a:gd name="T42" fmla="*/ 2147483647 w 936"/>
              <a:gd name="T43" fmla="*/ 2147483647 h 733"/>
              <a:gd name="T44" fmla="*/ 2147483647 w 936"/>
              <a:gd name="T45" fmla="*/ 2147483647 h 733"/>
              <a:gd name="T46" fmla="*/ 2147483647 w 936"/>
              <a:gd name="T47" fmla="*/ 2147483647 h 733"/>
              <a:gd name="T48" fmla="*/ 2147483647 w 936"/>
              <a:gd name="T49" fmla="*/ 2147483647 h 733"/>
              <a:gd name="T50" fmla="*/ 2147483647 w 936"/>
              <a:gd name="T51" fmla="*/ 2147483647 h 733"/>
              <a:gd name="T52" fmla="*/ 2147483647 w 936"/>
              <a:gd name="T53" fmla="*/ 2147483647 h 733"/>
              <a:gd name="T54" fmla="*/ 2147483647 w 936"/>
              <a:gd name="T55" fmla="*/ 2147483647 h 733"/>
              <a:gd name="T56" fmla="*/ 2147483647 w 936"/>
              <a:gd name="T57" fmla="*/ 2147483647 h 733"/>
              <a:gd name="T58" fmla="*/ 2147483647 w 936"/>
              <a:gd name="T59" fmla="*/ 2147483647 h 733"/>
              <a:gd name="T60" fmla="*/ 2147483647 w 936"/>
              <a:gd name="T61" fmla="*/ 2147483647 h 733"/>
              <a:gd name="T62" fmla="*/ 2147483647 w 936"/>
              <a:gd name="T63" fmla="*/ 2147483647 h 733"/>
              <a:gd name="T64" fmla="*/ 2147483647 w 936"/>
              <a:gd name="T65" fmla="*/ 2147483647 h 733"/>
              <a:gd name="T66" fmla="*/ 2147483647 w 936"/>
              <a:gd name="T67" fmla="*/ 2147483647 h 733"/>
              <a:gd name="T68" fmla="*/ 2147483647 w 936"/>
              <a:gd name="T69" fmla="*/ 2147483647 h 733"/>
              <a:gd name="T70" fmla="*/ 2147483647 w 936"/>
              <a:gd name="T71" fmla="*/ 2147483647 h 733"/>
              <a:gd name="T72" fmla="*/ 2147483647 w 936"/>
              <a:gd name="T73" fmla="*/ 2147483647 h 733"/>
              <a:gd name="T74" fmla="*/ 2147483647 w 936"/>
              <a:gd name="T75" fmla="*/ 2147483647 h 733"/>
              <a:gd name="T76" fmla="*/ 2147483647 w 936"/>
              <a:gd name="T77" fmla="*/ 2147483647 h 733"/>
              <a:gd name="T78" fmla="*/ 2147483647 w 936"/>
              <a:gd name="T79" fmla="*/ 2147483647 h 733"/>
              <a:gd name="T80" fmla="*/ 2147483647 w 936"/>
              <a:gd name="T81" fmla="*/ 2147483647 h 733"/>
              <a:gd name="T82" fmla="*/ 2147483647 w 936"/>
              <a:gd name="T83" fmla="*/ 2147483647 h 733"/>
              <a:gd name="T84" fmla="*/ 2147483647 w 936"/>
              <a:gd name="T85" fmla="*/ 2147483647 h 733"/>
              <a:gd name="T86" fmla="*/ 2147483647 w 936"/>
              <a:gd name="T87" fmla="*/ 2147483647 h 733"/>
              <a:gd name="T88" fmla="*/ 2147483647 w 936"/>
              <a:gd name="T89" fmla="*/ 2147483647 h 733"/>
              <a:gd name="T90" fmla="*/ 2147483647 w 936"/>
              <a:gd name="T91" fmla="*/ 2147483647 h 733"/>
              <a:gd name="T92" fmla="*/ 2147483647 w 936"/>
              <a:gd name="T93" fmla="*/ 2147483647 h 733"/>
              <a:gd name="T94" fmla="*/ 2147483647 w 936"/>
              <a:gd name="T95" fmla="*/ 2147483647 h 733"/>
              <a:gd name="T96" fmla="*/ 2147483647 w 936"/>
              <a:gd name="T97" fmla="*/ 2147483647 h 733"/>
              <a:gd name="T98" fmla="*/ 2147483647 w 936"/>
              <a:gd name="T99" fmla="*/ 2147483647 h 7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6"/>
              <a:gd name="T151" fmla="*/ 0 h 733"/>
              <a:gd name="T152" fmla="*/ 936 w 936"/>
              <a:gd name="T153" fmla="*/ 733 h 7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6" h="733">
                <a:moveTo>
                  <a:pt x="910" y="501"/>
                </a:moveTo>
                <a:cubicBezTo>
                  <a:pt x="910" y="500"/>
                  <a:pt x="894" y="451"/>
                  <a:pt x="893" y="451"/>
                </a:cubicBezTo>
                <a:cubicBezTo>
                  <a:pt x="884" y="451"/>
                  <a:pt x="877" y="472"/>
                  <a:pt x="885" y="476"/>
                </a:cubicBezTo>
                <a:cubicBezTo>
                  <a:pt x="894" y="480"/>
                  <a:pt x="902" y="465"/>
                  <a:pt x="910" y="459"/>
                </a:cubicBezTo>
                <a:cubicBezTo>
                  <a:pt x="936" y="379"/>
                  <a:pt x="908" y="489"/>
                  <a:pt x="885" y="443"/>
                </a:cubicBezTo>
                <a:cubicBezTo>
                  <a:pt x="877" y="428"/>
                  <a:pt x="906" y="342"/>
                  <a:pt x="885" y="409"/>
                </a:cubicBezTo>
                <a:cubicBezTo>
                  <a:pt x="882" y="384"/>
                  <a:pt x="885" y="358"/>
                  <a:pt x="877" y="334"/>
                </a:cubicBezTo>
                <a:cubicBezTo>
                  <a:pt x="874" y="326"/>
                  <a:pt x="874" y="365"/>
                  <a:pt x="868" y="359"/>
                </a:cubicBezTo>
                <a:cubicBezTo>
                  <a:pt x="856" y="347"/>
                  <a:pt x="852" y="309"/>
                  <a:pt x="852" y="309"/>
                </a:cubicBezTo>
                <a:cubicBezTo>
                  <a:pt x="849" y="317"/>
                  <a:pt x="851" y="330"/>
                  <a:pt x="843" y="334"/>
                </a:cubicBezTo>
                <a:cubicBezTo>
                  <a:pt x="814" y="349"/>
                  <a:pt x="806" y="289"/>
                  <a:pt x="801" y="276"/>
                </a:cubicBezTo>
                <a:cubicBezTo>
                  <a:pt x="796" y="284"/>
                  <a:pt x="795" y="301"/>
                  <a:pt x="785" y="301"/>
                </a:cubicBezTo>
                <a:cubicBezTo>
                  <a:pt x="776" y="301"/>
                  <a:pt x="779" y="284"/>
                  <a:pt x="776" y="276"/>
                </a:cubicBezTo>
                <a:cubicBezTo>
                  <a:pt x="770" y="259"/>
                  <a:pt x="760" y="226"/>
                  <a:pt x="760" y="226"/>
                </a:cubicBezTo>
                <a:cubicBezTo>
                  <a:pt x="757" y="234"/>
                  <a:pt x="751" y="260"/>
                  <a:pt x="751" y="251"/>
                </a:cubicBezTo>
                <a:cubicBezTo>
                  <a:pt x="751" y="175"/>
                  <a:pt x="757" y="169"/>
                  <a:pt x="776" y="109"/>
                </a:cubicBezTo>
                <a:cubicBezTo>
                  <a:pt x="780" y="98"/>
                  <a:pt x="799" y="104"/>
                  <a:pt x="810" y="101"/>
                </a:cubicBezTo>
                <a:lnTo>
                  <a:pt x="760" y="134"/>
                </a:lnTo>
                <a:cubicBezTo>
                  <a:pt x="757" y="145"/>
                  <a:pt x="751" y="156"/>
                  <a:pt x="751" y="167"/>
                </a:cubicBezTo>
                <a:cubicBezTo>
                  <a:pt x="751" y="176"/>
                  <a:pt x="757" y="150"/>
                  <a:pt x="760" y="142"/>
                </a:cubicBezTo>
                <a:cubicBezTo>
                  <a:pt x="766" y="125"/>
                  <a:pt x="776" y="92"/>
                  <a:pt x="776" y="92"/>
                </a:cubicBezTo>
                <a:cubicBezTo>
                  <a:pt x="773" y="100"/>
                  <a:pt x="772" y="109"/>
                  <a:pt x="768" y="117"/>
                </a:cubicBezTo>
                <a:cubicBezTo>
                  <a:pt x="720" y="204"/>
                  <a:pt x="733" y="166"/>
                  <a:pt x="751" y="117"/>
                </a:cubicBezTo>
                <a:cubicBezTo>
                  <a:pt x="754" y="109"/>
                  <a:pt x="768" y="96"/>
                  <a:pt x="760" y="92"/>
                </a:cubicBezTo>
                <a:cubicBezTo>
                  <a:pt x="751" y="87"/>
                  <a:pt x="743" y="103"/>
                  <a:pt x="735" y="109"/>
                </a:cubicBezTo>
                <a:cubicBezTo>
                  <a:pt x="732" y="95"/>
                  <a:pt x="736" y="77"/>
                  <a:pt x="726" y="67"/>
                </a:cubicBezTo>
                <a:cubicBezTo>
                  <a:pt x="720" y="61"/>
                  <a:pt x="727" y="92"/>
                  <a:pt x="718" y="92"/>
                </a:cubicBezTo>
                <a:cubicBezTo>
                  <a:pt x="709" y="92"/>
                  <a:pt x="713" y="75"/>
                  <a:pt x="710" y="67"/>
                </a:cubicBezTo>
                <a:cubicBezTo>
                  <a:pt x="702" y="70"/>
                  <a:pt x="691" y="69"/>
                  <a:pt x="685" y="75"/>
                </a:cubicBezTo>
                <a:cubicBezTo>
                  <a:pt x="679" y="81"/>
                  <a:pt x="683" y="95"/>
                  <a:pt x="676" y="101"/>
                </a:cubicBezTo>
                <a:cubicBezTo>
                  <a:pt x="667" y="108"/>
                  <a:pt x="654" y="106"/>
                  <a:pt x="643" y="109"/>
                </a:cubicBezTo>
                <a:cubicBezTo>
                  <a:pt x="604" y="166"/>
                  <a:pt x="615" y="178"/>
                  <a:pt x="601" y="134"/>
                </a:cubicBezTo>
                <a:cubicBezTo>
                  <a:pt x="607" y="126"/>
                  <a:pt x="625" y="116"/>
                  <a:pt x="618" y="109"/>
                </a:cubicBezTo>
                <a:cubicBezTo>
                  <a:pt x="611" y="102"/>
                  <a:pt x="599" y="118"/>
                  <a:pt x="593" y="126"/>
                </a:cubicBezTo>
                <a:cubicBezTo>
                  <a:pt x="587" y="135"/>
                  <a:pt x="587" y="148"/>
                  <a:pt x="584" y="159"/>
                </a:cubicBezTo>
                <a:cubicBezTo>
                  <a:pt x="581" y="171"/>
                  <a:pt x="573" y="181"/>
                  <a:pt x="568" y="192"/>
                </a:cubicBezTo>
                <a:cubicBezTo>
                  <a:pt x="564" y="200"/>
                  <a:pt x="550" y="217"/>
                  <a:pt x="559" y="217"/>
                </a:cubicBezTo>
                <a:cubicBezTo>
                  <a:pt x="569" y="217"/>
                  <a:pt x="568" y="198"/>
                  <a:pt x="576" y="192"/>
                </a:cubicBezTo>
                <a:cubicBezTo>
                  <a:pt x="583" y="187"/>
                  <a:pt x="593" y="187"/>
                  <a:pt x="601" y="184"/>
                </a:cubicBezTo>
                <a:cubicBezTo>
                  <a:pt x="609" y="176"/>
                  <a:pt x="614" y="159"/>
                  <a:pt x="626" y="159"/>
                </a:cubicBezTo>
                <a:cubicBezTo>
                  <a:pt x="635" y="159"/>
                  <a:pt x="635" y="175"/>
                  <a:pt x="635" y="184"/>
                </a:cubicBezTo>
                <a:cubicBezTo>
                  <a:pt x="635" y="193"/>
                  <a:pt x="617" y="209"/>
                  <a:pt x="626" y="209"/>
                </a:cubicBezTo>
                <a:cubicBezTo>
                  <a:pt x="636" y="209"/>
                  <a:pt x="636" y="191"/>
                  <a:pt x="643" y="184"/>
                </a:cubicBezTo>
                <a:cubicBezTo>
                  <a:pt x="650" y="177"/>
                  <a:pt x="660" y="173"/>
                  <a:pt x="668" y="167"/>
                </a:cubicBezTo>
                <a:cubicBezTo>
                  <a:pt x="671" y="189"/>
                  <a:pt x="664" y="215"/>
                  <a:pt x="676" y="234"/>
                </a:cubicBezTo>
                <a:cubicBezTo>
                  <a:pt x="682" y="242"/>
                  <a:pt x="691" y="215"/>
                  <a:pt x="701" y="217"/>
                </a:cubicBezTo>
                <a:cubicBezTo>
                  <a:pt x="710" y="219"/>
                  <a:pt x="707" y="234"/>
                  <a:pt x="710" y="242"/>
                </a:cubicBezTo>
                <a:cubicBezTo>
                  <a:pt x="730" y="179"/>
                  <a:pt x="713" y="242"/>
                  <a:pt x="701" y="242"/>
                </a:cubicBezTo>
                <a:cubicBezTo>
                  <a:pt x="692" y="242"/>
                  <a:pt x="718" y="221"/>
                  <a:pt x="710" y="217"/>
                </a:cubicBezTo>
                <a:cubicBezTo>
                  <a:pt x="701" y="212"/>
                  <a:pt x="693" y="228"/>
                  <a:pt x="685" y="234"/>
                </a:cubicBezTo>
                <a:cubicBezTo>
                  <a:pt x="661" y="199"/>
                  <a:pt x="676" y="182"/>
                  <a:pt x="635" y="167"/>
                </a:cubicBezTo>
                <a:cubicBezTo>
                  <a:pt x="585" y="200"/>
                  <a:pt x="626" y="184"/>
                  <a:pt x="601" y="159"/>
                </a:cubicBezTo>
                <a:cubicBezTo>
                  <a:pt x="595" y="153"/>
                  <a:pt x="584" y="154"/>
                  <a:pt x="576" y="151"/>
                </a:cubicBezTo>
                <a:cubicBezTo>
                  <a:pt x="521" y="206"/>
                  <a:pt x="578" y="162"/>
                  <a:pt x="543" y="126"/>
                </a:cubicBezTo>
                <a:cubicBezTo>
                  <a:pt x="536" y="119"/>
                  <a:pt x="526" y="137"/>
                  <a:pt x="518" y="142"/>
                </a:cubicBezTo>
                <a:cubicBezTo>
                  <a:pt x="518" y="142"/>
                  <a:pt x="507" y="159"/>
                  <a:pt x="501" y="167"/>
                </a:cubicBezTo>
                <a:cubicBezTo>
                  <a:pt x="495" y="175"/>
                  <a:pt x="490" y="184"/>
                  <a:pt x="484" y="192"/>
                </a:cubicBezTo>
                <a:cubicBezTo>
                  <a:pt x="478" y="200"/>
                  <a:pt x="501" y="182"/>
                  <a:pt x="509" y="176"/>
                </a:cubicBezTo>
                <a:cubicBezTo>
                  <a:pt x="518" y="169"/>
                  <a:pt x="526" y="159"/>
                  <a:pt x="534" y="151"/>
                </a:cubicBezTo>
                <a:cubicBezTo>
                  <a:pt x="529" y="168"/>
                  <a:pt x="523" y="184"/>
                  <a:pt x="518" y="201"/>
                </a:cubicBezTo>
                <a:cubicBezTo>
                  <a:pt x="513" y="218"/>
                  <a:pt x="549" y="142"/>
                  <a:pt x="534" y="151"/>
                </a:cubicBezTo>
                <a:cubicBezTo>
                  <a:pt x="499" y="174"/>
                  <a:pt x="481" y="212"/>
                  <a:pt x="443" y="226"/>
                </a:cubicBezTo>
                <a:cubicBezTo>
                  <a:pt x="434" y="234"/>
                  <a:pt x="429" y="251"/>
                  <a:pt x="417" y="251"/>
                </a:cubicBezTo>
                <a:cubicBezTo>
                  <a:pt x="415" y="251"/>
                  <a:pt x="437" y="202"/>
                  <a:pt x="434" y="201"/>
                </a:cubicBezTo>
                <a:cubicBezTo>
                  <a:pt x="417" y="197"/>
                  <a:pt x="384" y="217"/>
                  <a:pt x="384" y="217"/>
                </a:cubicBezTo>
                <a:cubicBezTo>
                  <a:pt x="376" y="223"/>
                  <a:pt x="369" y="232"/>
                  <a:pt x="359" y="234"/>
                </a:cubicBezTo>
                <a:cubicBezTo>
                  <a:pt x="350" y="236"/>
                  <a:pt x="342" y="223"/>
                  <a:pt x="334" y="226"/>
                </a:cubicBezTo>
                <a:cubicBezTo>
                  <a:pt x="323" y="230"/>
                  <a:pt x="319" y="245"/>
                  <a:pt x="309" y="251"/>
                </a:cubicBezTo>
                <a:cubicBezTo>
                  <a:pt x="302" y="256"/>
                  <a:pt x="292" y="256"/>
                  <a:pt x="284" y="259"/>
                </a:cubicBezTo>
                <a:cubicBezTo>
                  <a:pt x="287" y="248"/>
                  <a:pt x="288" y="236"/>
                  <a:pt x="292" y="226"/>
                </a:cubicBezTo>
                <a:cubicBezTo>
                  <a:pt x="306" y="194"/>
                  <a:pt x="330" y="196"/>
                  <a:pt x="276" y="209"/>
                </a:cubicBezTo>
                <a:cubicBezTo>
                  <a:pt x="291" y="199"/>
                  <a:pt x="311" y="196"/>
                  <a:pt x="326" y="184"/>
                </a:cubicBezTo>
                <a:cubicBezTo>
                  <a:pt x="334" y="178"/>
                  <a:pt x="352" y="159"/>
                  <a:pt x="342" y="159"/>
                </a:cubicBezTo>
                <a:cubicBezTo>
                  <a:pt x="320" y="159"/>
                  <a:pt x="315" y="201"/>
                  <a:pt x="301" y="209"/>
                </a:cubicBezTo>
                <a:cubicBezTo>
                  <a:pt x="281" y="220"/>
                  <a:pt x="256" y="218"/>
                  <a:pt x="234" y="226"/>
                </a:cubicBezTo>
                <a:cubicBezTo>
                  <a:pt x="237" y="212"/>
                  <a:pt x="237" y="197"/>
                  <a:pt x="242" y="184"/>
                </a:cubicBezTo>
                <a:cubicBezTo>
                  <a:pt x="253" y="155"/>
                  <a:pt x="278" y="153"/>
                  <a:pt x="234" y="167"/>
                </a:cubicBezTo>
                <a:cubicBezTo>
                  <a:pt x="167" y="234"/>
                  <a:pt x="117" y="317"/>
                  <a:pt x="50" y="384"/>
                </a:cubicBezTo>
                <a:cubicBezTo>
                  <a:pt x="39" y="417"/>
                  <a:pt x="25" y="434"/>
                  <a:pt x="0" y="459"/>
                </a:cubicBezTo>
                <a:cubicBezTo>
                  <a:pt x="6" y="468"/>
                  <a:pt x="7" y="486"/>
                  <a:pt x="17" y="485"/>
                </a:cubicBezTo>
                <a:cubicBezTo>
                  <a:pt x="37" y="483"/>
                  <a:pt x="67" y="451"/>
                  <a:pt x="67" y="451"/>
                </a:cubicBezTo>
                <a:cubicBezTo>
                  <a:pt x="108" y="388"/>
                  <a:pt x="151" y="330"/>
                  <a:pt x="192" y="267"/>
                </a:cubicBezTo>
                <a:cubicBezTo>
                  <a:pt x="201" y="253"/>
                  <a:pt x="252" y="222"/>
                  <a:pt x="267" y="209"/>
                </a:cubicBezTo>
                <a:cubicBezTo>
                  <a:pt x="295" y="185"/>
                  <a:pt x="299" y="162"/>
                  <a:pt x="334" y="151"/>
                </a:cubicBezTo>
                <a:cubicBezTo>
                  <a:pt x="347" y="191"/>
                  <a:pt x="354" y="188"/>
                  <a:pt x="392" y="176"/>
                </a:cubicBezTo>
                <a:cubicBezTo>
                  <a:pt x="353" y="206"/>
                  <a:pt x="351" y="220"/>
                  <a:pt x="309" y="192"/>
                </a:cubicBezTo>
                <a:cubicBezTo>
                  <a:pt x="214" y="202"/>
                  <a:pt x="241" y="202"/>
                  <a:pt x="175" y="226"/>
                </a:cubicBezTo>
                <a:cubicBezTo>
                  <a:pt x="203" y="229"/>
                  <a:pt x="231" y="234"/>
                  <a:pt x="259" y="234"/>
                </a:cubicBezTo>
                <a:cubicBezTo>
                  <a:pt x="279" y="234"/>
                  <a:pt x="216" y="238"/>
                  <a:pt x="200" y="226"/>
                </a:cubicBezTo>
                <a:cubicBezTo>
                  <a:pt x="192" y="220"/>
                  <a:pt x="209" y="207"/>
                  <a:pt x="217" y="201"/>
                </a:cubicBezTo>
                <a:cubicBezTo>
                  <a:pt x="224" y="195"/>
                  <a:pt x="234" y="195"/>
                  <a:pt x="242" y="192"/>
                </a:cubicBezTo>
                <a:cubicBezTo>
                  <a:pt x="259" y="195"/>
                  <a:pt x="282" y="187"/>
                  <a:pt x="292" y="201"/>
                </a:cubicBezTo>
                <a:cubicBezTo>
                  <a:pt x="299" y="211"/>
                  <a:pt x="271" y="214"/>
                  <a:pt x="259" y="217"/>
                </a:cubicBezTo>
                <a:cubicBezTo>
                  <a:pt x="223" y="226"/>
                  <a:pt x="186" y="227"/>
                  <a:pt x="150" y="234"/>
                </a:cubicBezTo>
                <a:cubicBezTo>
                  <a:pt x="142" y="242"/>
                  <a:pt x="131" y="249"/>
                  <a:pt x="125" y="259"/>
                </a:cubicBezTo>
                <a:cubicBezTo>
                  <a:pt x="120" y="266"/>
                  <a:pt x="122" y="277"/>
                  <a:pt x="117" y="284"/>
                </a:cubicBezTo>
                <a:cubicBezTo>
                  <a:pt x="111" y="294"/>
                  <a:pt x="100" y="300"/>
                  <a:pt x="92" y="309"/>
                </a:cubicBezTo>
                <a:cubicBezTo>
                  <a:pt x="86" y="317"/>
                  <a:pt x="65" y="337"/>
                  <a:pt x="75" y="334"/>
                </a:cubicBezTo>
                <a:cubicBezTo>
                  <a:pt x="83" y="331"/>
                  <a:pt x="92" y="329"/>
                  <a:pt x="100" y="326"/>
                </a:cubicBezTo>
                <a:cubicBezTo>
                  <a:pt x="130" y="306"/>
                  <a:pt x="166" y="287"/>
                  <a:pt x="200" y="276"/>
                </a:cubicBezTo>
                <a:cubicBezTo>
                  <a:pt x="208" y="270"/>
                  <a:pt x="216" y="263"/>
                  <a:pt x="225" y="259"/>
                </a:cubicBezTo>
                <a:cubicBezTo>
                  <a:pt x="233" y="255"/>
                  <a:pt x="243" y="255"/>
                  <a:pt x="251" y="251"/>
                </a:cubicBezTo>
                <a:cubicBezTo>
                  <a:pt x="288" y="231"/>
                  <a:pt x="312" y="206"/>
                  <a:pt x="351" y="192"/>
                </a:cubicBezTo>
                <a:cubicBezTo>
                  <a:pt x="407" y="136"/>
                  <a:pt x="379" y="149"/>
                  <a:pt x="426" y="134"/>
                </a:cubicBezTo>
                <a:cubicBezTo>
                  <a:pt x="481" y="144"/>
                  <a:pt x="487" y="162"/>
                  <a:pt x="543" y="151"/>
                </a:cubicBezTo>
                <a:cubicBezTo>
                  <a:pt x="588" y="121"/>
                  <a:pt x="563" y="140"/>
                  <a:pt x="593" y="184"/>
                </a:cubicBezTo>
                <a:cubicBezTo>
                  <a:pt x="601" y="181"/>
                  <a:pt x="611" y="181"/>
                  <a:pt x="618" y="176"/>
                </a:cubicBezTo>
                <a:cubicBezTo>
                  <a:pt x="636" y="162"/>
                  <a:pt x="644" y="118"/>
                  <a:pt x="626" y="184"/>
                </a:cubicBezTo>
                <a:cubicBezTo>
                  <a:pt x="629" y="198"/>
                  <a:pt x="621" y="223"/>
                  <a:pt x="635" y="226"/>
                </a:cubicBezTo>
                <a:cubicBezTo>
                  <a:pt x="638" y="227"/>
                  <a:pt x="672" y="174"/>
                  <a:pt x="676" y="167"/>
                </a:cubicBezTo>
                <a:cubicBezTo>
                  <a:pt x="682" y="181"/>
                  <a:pt x="681" y="201"/>
                  <a:pt x="693" y="209"/>
                </a:cubicBezTo>
                <a:cubicBezTo>
                  <a:pt x="700" y="214"/>
                  <a:pt x="696" y="177"/>
                  <a:pt x="701" y="184"/>
                </a:cubicBezTo>
                <a:cubicBezTo>
                  <a:pt x="717" y="207"/>
                  <a:pt x="711" y="240"/>
                  <a:pt x="718" y="267"/>
                </a:cubicBezTo>
                <a:cubicBezTo>
                  <a:pt x="724" y="259"/>
                  <a:pt x="731" y="251"/>
                  <a:pt x="735" y="242"/>
                </a:cubicBezTo>
                <a:cubicBezTo>
                  <a:pt x="742" y="226"/>
                  <a:pt x="751" y="192"/>
                  <a:pt x="751" y="192"/>
                </a:cubicBezTo>
                <a:cubicBezTo>
                  <a:pt x="754" y="203"/>
                  <a:pt x="749" y="222"/>
                  <a:pt x="760" y="226"/>
                </a:cubicBezTo>
                <a:cubicBezTo>
                  <a:pt x="769" y="229"/>
                  <a:pt x="770" y="193"/>
                  <a:pt x="776" y="201"/>
                </a:cubicBezTo>
                <a:cubicBezTo>
                  <a:pt x="788" y="217"/>
                  <a:pt x="795" y="242"/>
                  <a:pt x="785" y="259"/>
                </a:cubicBezTo>
                <a:cubicBezTo>
                  <a:pt x="778" y="270"/>
                  <a:pt x="762" y="248"/>
                  <a:pt x="751" y="242"/>
                </a:cubicBezTo>
                <a:cubicBezTo>
                  <a:pt x="742" y="214"/>
                  <a:pt x="726" y="195"/>
                  <a:pt x="718" y="167"/>
                </a:cubicBezTo>
                <a:cubicBezTo>
                  <a:pt x="715" y="156"/>
                  <a:pt x="717" y="143"/>
                  <a:pt x="710" y="134"/>
                </a:cubicBezTo>
                <a:cubicBezTo>
                  <a:pt x="705" y="127"/>
                  <a:pt x="693" y="129"/>
                  <a:pt x="685" y="126"/>
                </a:cubicBezTo>
                <a:cubicBezTo>
                  <a:pt x="677" y="134"/>
                  <a:pt x="672" y="151"/>
                  <a:pt x="660" y="151"/>
                </a:cubicBezTo>
                <a:cubicBezTo>
                  <a:pt x="650" y="151"/>
                  <a:pt x="648" y="135"/>
                  <a:pt x="643" y="126"/>
                </a:cubicBezTo>
                <a:cubicBezTo>
                  <a:pt x="631" y="102"/>
                  <a:pt x="618" y="76"/>
                  <a:pt x="609" y="50"/>
                </a:cubicBezTo>
                <a:cubicBezTo>
                  <a:pt x="598" y="53"/>
                  <a:pt x="587" y="63"/>
                  <a:pt x="576" y="59"/>
                </a:cubicBezTo>
                <a:cubicBezTo>
                  <a:pt x="524" y="39"/>
                  <a:pt x="617" y="18"/>
                  <a:pt x="543" y="42"/>
                </a:cubicBezTo>
                <a:cubicBezTo>
                  <a:pt x="519" y="109"/>
                  <a:pt x="549" y="42"/>
                  <a:pt x="526" y="42"/>
                </a:cubicBezTo>
                <a:cubicBezTo>
                  <a:pt x="517" y="42"/>
                  <a:pt x="525" y="62"/>
                  <a:pt x="518" y="67"/>
                </a:cubicBezTo>
                <a:cubicBezTo>
                  <a:pt x="509" y="74"/>
                  <a:pt x="495" y="72"/>
                  <a:pt x="484" y="75"/>
                </a:cubicBezTo>
                <a:cubicBezTo>
                  <a:pt x="451" y="23"/>
                  <a:pt x="486" y="61"/>
                  <a:pt x="451" y="75"/>
                </a:cubicBezTo>
                <a:cubicBezTo>
                  <a:pt x="443" y="78"/>
                  <a:pt x="434" y="70"/>
                  <a:pt x="426" y="67"/>
                </a:cubicBezTo>
                <a:cubicBezTo>
                  <a:pt x="429" y="59"/>
                  <a:pt x="428" y="48"/>
                  <a:pt x="434" y="42"/>
                </a:cubicBezTo>
                <a:cubicBezTo>
                  <a:pt x="451" y="25"/>
                  <a:pt x="493" y="0"/>
                  <a:pt x="493" y="0"/>
                </a:cubicBezTo>
                <a:cubicBezTo>
                  <a:pt x="506" y="28"/>
                  <a:pt x="517" y="55"/>
                  <a:pt x="526" y="84"/>
                </a:cubicBezTo>
                <a:cubicBezTo>
                  <a:pt x="534" y="81"/>
                  <a:pt x="547" y="67"/>
                  <a:pt x="551" y="75"/>
                </a:cubicBezTo>
                <a:cubicBezTo>
                  <a:pt x="579" y="124"/>
                  <a:pt x="538" y="173"/>
                  <a:pt x="576" y="117"/>
                </a:cubicBezTo>
                <a:cubicBezTo>
                  <a:pt x="585" y="145"/>
                  <a:pt x="592" y="173"/>
                  <a:pt x="601" y="201"/>
                </a:cubicBezTo>
                <a:cubicBezTo>
                  <a:pt x="652" y="166"/>
                  <a:pt x="600" y="192"/>
                  <a:pt x="651" y="192"/>
                </a:cubicBezTo>
                <a:cubicBezTo>
                  <a:pt x="668" y="192"/>
                  <a:pt x="684" y="187"/>
                  <a:pt x="701" y="184"/>
                </a:cubicBezTo>
                <a:cubicBezTo>
                  <a:pt x="704" y="206"/>
                  <a:pt x="697" y="232"/>
                  <a:pt x="710" y="251"/>
                </a:cubicBezTo>
                <a:cubicBezTo>
                  <a:pt x="726" y="274"/>
                  <a:pt x="738" y="225"/>
                  <a:pt x="743" y="209"/>
                </a:cubicBezTo>
                <a:cubicBezTo>
                  <a:pt x="753" y="241"/>
                  <a:pt x="774" y="244"/>
                  <a:pt x="785" y="276"/>
                </a:cubicBezTo>
                <a:cubicBezTo>
                  <a:pt x="793" y="270"/>
                  <a:pt x="800" y="257"/>
                  <a:pt x="810" y="259"/>
                </a:cubicBezTo>
                <a:cubicBezTo>
                  <a:pt x="840" y="266"/>
                  <a:pt x="792" y="323"/>
                  <a:pt x="835" y="259"/>
                </a:cubicBezTo>
                <a:cubicBezTo>
                  <a:pt x="842" y="328"/>
                  <a:pt x="853" y="376"/>
                  <a:pt x="843" y="443"/>
                </a:cubicBezTo>
                <a:cubicBezTo>
                  <a:pt x="850" y="486"/>
                  <a:pt x="860" y="525"/>
                  <a:pt x="868" y="568"/>
                </a:cubicBezTo>
                <a:cubicBezTo>
                  <a:pt x="883" y="733"/>
                  <a:pt x="881" y="666"/>
                  <a:pt x="893" y="601"/>
                </a:cubicBezTo>
                <a:cubicBezTo>
                  <a:pt x="887" y="515"/>
                  <a:pt x="883" y="507"/>
                  <a:pt x="868" y="443"/>
                </a:cubicBezTo>
                <a:cubicBezTo>
                  <a:pt x="862" y="415"/>
                  <a:pt x="852" y="359"/>
                  <a:pt x="852" y="35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25" name="Freeform 24">
            <a:extLst>
              <a:ext uri="{FF2B5EF4-FFF2-40B4-BE49-F238E27FC236}">
                <a16:creationId xmlns:a16="http://schemas.microsoft.com/office/drawing/2014/main" id="{3C8D2E37-8C09-4031-AEDD-F8D624562B8B}"/>
              </a:ext>
            </a:extLst>
          </p:cNvPr>
          <p:cNvSpPr>
            <a:spLocks/>
          </p:cNvSpPr>
          <p:nvPr/>
        </p:nvSpPr>
        <p:spPr bwMode="auto">
          <a:xfrm>
            <a:off x="4162524" y="3490531"/>
            <a:ext cx="109993" cy="20692"/>
          </a:xfrm>
          <a:custGeom>
            <a:avLst/>
            <a:gdLst>
              <a:gd name="T0" fmla="*/ 0 w 92"/>
              <a:gd name="T1" fmla="*/ 0 h 17"/>
              <a:gd name="T2" fmla="*/ 2147483647 w 92"/>
              <a:gd name="T3" fmla="*/ 2147483647 h 17"/>
              <a:gd name="T4" fmla="*/ 0 60000 65536"/>
              <a:gd name="T5" fmla="*/ 0 60000 65536"/>
              <a:gd name="T6" fmla="*/ 0 w 92"/>
              <a:gd name="T7" fmla="*/ 0 h 17"/>
              <a:gd name="T8" fmla="*/ 92 w 92"/>
              <a:gd name="T9" fmla="*/ 17 h 17"/>
            </a:gdLst>
            <a:ahLst/>
            <a:cxnLst>
              <a:cxn ang="T4">
                <a:pos x="T0" y="T1"/>
              </a:cxn>
              <a:cxn ang="T5">
                <a:pos x="T2" y="T3"/>
              </a:cxn>
            </a:cxnLst>
            <a:rect l="T6" t="T7" r="T8" b="T9"/>
            <a:pathLst>
              <a:path w="92" h="17">
                <a:moveTo>
                  <a:pt x="0" y="0"/>
                </a:moveTo>
                <a:cubicBezTo>
                  <a:pt x="46" y="17"/>
                  <a:pt x="16" y="9"/>
                  <a:pt x="92" y="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3326" name="Freeform 27">
            <a:extLst>
              <a:ext uri="{FF2B5EF4-FFF2-40B4-BE49-F238E27FC236}">
                <a16:creationId xmlns:a16="http://schemas.microsoft.com/office/drawing/2014/main" id="{5E808695-38C7-452B-B2E5-D4CCD39874F3}"/>
              </a:ext>
            </a:extLst>
          </p:cNvPr>
          <p:cNvSpPr>
            <a:spLocks/>
          </p:cNvSpPr>
          <p:nvPr/>
        </p:nvSpPr>
        <p:spPr bwMode="auto">
          <a:xfrm>
            <a:off x="3692062" y="2986309"/>
            <a:ext cx="109993" cy="335422"/>
          </a:xfrm>
          <a:custGeom>
            <a:avLst/>
            <a:gdLst>
              <a:gd name="T0" fmla="*/ 2147483647 w 92"/>
              <a:gd name="T1" fmla="*/ 2147483647 h 282"/>
              <a:gd name="T2" fmla="*/ 0 w 92"/>
              <a:gd name="T3" fmla="*/ 2147483647 h 282"/>
              <a:gd name="T4" fmla="*/ 2147483647 w 92"/>
              <a:gd name="T5" fmla="*/ 2147483647 h 282"/>
              <a:gd name="T6" fmla="*/ 2147483647 w 92"/>
              <a:gd name="T7" fmla="*/ 2147483647 h 282"/>
              <a:gd name="T8" fmla="*/ 0 60000 65536"/>
              <a:gd name="T9" fmla="*/ 0 60000 65536"/>
              <a:gd name="T10" fmla="*/ 0 60000 65536"/>
              <a:gd name="T11" fmla="*/ 0 60000 65536"/>
              <a:gd name="T12" fmla="*/ 0 w 92"/>
              <a:gd name="T13" fmla="*/ 0 h 282"/>
              <a:gd name="T14" fmla="*/ 92 w 92"/>
              <a:gd name="T15" fmla="*/ 282 h 282"/>
            </a:gdLst>
            <a:ahLst/>
            <a:cxnLst>
              <a:cxn ang="T8">
                <a:pos x="T0" y="T1"/>
              </a:cxn>
              <a:cxn ang="T9">
                <a:pos x="T2" y="T3"/>
              </a:cxn>
              <a:cxn ang="T10">
                <a:pos x="T4" y="T5"/>
              </a:cxn>
              <a:cxn ang="T11">
                <a:pos x="T6" y="T7"/>
              </a:cxn>
            </a:cxnLst>
            <a:rect l="T12" t="T13" r="T14" b="T15"/>
            <a:pathLst>
              <a:path w="92" h="282">
                <a:moveTo>
                  <a:pt x="92" y="15"/>
                </a:moveTo>
                <a:cubicBezTo>
                  <a:pt x="45" y="0"/>
                  <a:pt x="28" y="10"/>
                  <a:pt x="0" y="49"/>
                </a:cubicBezTo>
                <a:cubicBezTo>
                  <a:pt x="21" y="109"/>
                  <a:pt x="7" y="63"/>
                  <a:pt x="17" y="182"/>
                </a:cubicBezTo>
                <a:cubicBezTo>
                  <a:pt x="25" y="277"/>
                  <a:pt x="2" y="254"/>
                  <a:pt x="34" y="2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806" tIns="34402" rIns="68806" bIns="34402"/>
          <a:lstStyle/>
          <a:p>
            <a:pPr defTabSz="627302" fontAlgn="base">
              <a:spcBef>
                <a:spcPct val="0"/>
              </a:spcBef>
              <a:spcAft>
                <a:spcPct val="0"/>
              </a:spcAft>
              <a:buClrTx/>
              <a:defRPr/>
            </a:pPr>
            <a:endParaRPr lang="en-US" sz="1235" kern="1200">
              <a:solidFill>
                <a:prstClr val="black"/>
              </a:solidFill>
              <a:latin typeface="Times New Roman" panose="02020603050405020304" pitchFamily="18" charset="0"/>
              <a:ea typeface="+mn-ea"/>
              <a:cs typeface="Times New Roman" panose="02020603050405020304" pitchFamily="18" charset="0"/>
            </a:endParaRPr>
          </a:p>
        </p:txBody>
      </p:sp>
      <p:sp>
        <p:nvSpPr>
          <p:cNvPr id="16" name="Rounded Rectangle 15">
            <a:extLst>
              <a:ext uri="{FF2B5EF4-FFF2-40B4-BE49-F238E27FC236}">
                <a16:creationId xmlns:a16="http://schemas.microsoft.com/office/drawing/2014/main" id="{389797C7-0C33-4ACC-ACF7-0A0596C2AFD5}"/>
              </a:ext>
            </a:extLst>
          </p:cNvPr>
          <p:cNvSpPr/>
          <p:nvPr/>
        </p:nvSpPr>
        <p:spPr>
          <a:xfrm>
            <a:off x="3542546" y="1543332"/>
            <a:ext cx="5001962" cy="639833"/>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2714" tIns="31358" rIns="62714" bIns="31358" anchor="ctr"/>
          <a:lstStyle/>
          <a:p>
            <a:pPr algn="ctr" defTabSz="627302" fontAlgn="base">
              <a:spcBef>
                <a:spcPct val="0"/>
              </a:spcBef>
              <a:spcAft>
                <a:spcPct val="0"/>
              </a:spcAft>
              <a:buClrTx/>
              <a:defRPr/>
            </a:pPr>
            <a:r>
              <a:rPr lang="en-US" sz="1990" b="1" kern="1200" dirty="0" err="1">
                <a:solidFill>
                  <a:prstClr val="black"/>
                </a:solidFill>
                <a:latin typeface="Times New Roman" panose="02020603050405020304" pitchFamily="18" charset="0"/>
                <a:cs typeface="Times New Roman" panose="02020603050405020304" pitchFamily="18" charset="0"/>
              </a:rPr>
              <a:t>Cảm</a:t>
            </a:r>
            <a:r>
              <a:rPr lang="en-US" sz="1990" b="1" kern="1200" dirty="0">
                <a:solidFill>
                  <a:prstClr val="black"/>
                </a:solidFill>
                <a:latin typeface="Times New Roman" panose="02020603050405020304" pitchFamily="18" charset="0"/>
                <a:cs typeface="Times New Roman" panose="02020603050405020304" pitchFamily="18" charset="0"/>
              </a:rPr>
              <a:t> </a:t>
            </a:r>
            <a:r>
              <a:rPr lang="en-US" sz="1990" b="1" kern="1200" dirty="0" err="1">
                <a:solidFill>
                  <a:prstClr val="black"/>
                </a:solidFill>
                <a:latin typeface="Times New Roman" panose="02020603050405020304" pitchFamily="18" charset="0"/>
                <a:cs typeface="Times New Roman" panose="02020603050405020304" pitchFamily="18" charset="0"/>
              </a:rPr>
              <a:t>xúc</a:t>
            </a:r>
            <a:r>
              <a:rPr lang="en-US" sz="1990" b="1" kern="1200" dirty="0">
                <a:solidFill>
                  <a:prstClr val="black"/>
                </a:solidFill>
                <a:latin typeface="Times New Roman" panose="02020603050405020304" pitchFamily="18" charset="0"/>
                <a:cs typeface="Times New Roman" panose="02020603050405020304" pitchFamily="18" charset="0"/>
              </a:rPr>
              <a:t> </a:t>
            </a:r>
            <a:r>
              <a:rPr lang="en-US" sz="1990" b="1" kern="1200" dirty="0" err="1">
                <a:solidFill>
                  <a:prstClr val="black"/>
                </a:solidFill>
                <a:latin typeface="Times New Roman" panose="02020603050405020304" pitchFamily="18" charset="0"/>
                <a:cs typeface="Times New Roman" panose="02020603050405020304" pitchFamily="18" charset="0"/>
              </a:rPr>
              <a:t>rối</a:t>
            </a:r>
            <a:r>
              <a:rPr lang="en-US" sz="1990" b="1" kern="1200" dirty="0">
                <a:solidFill>
                  <a:prstClr val="black"/>
                </a:solidFill>
                <a:latin typeface="Times New Roman" panose="02020603050405020304" pitchFamily="18" charset="0"/>
                <a:cs typeface="Times New Roman" panose="02020603050405020304" pitchFamily="18" charset="0"/>
              </a:rPr>
              <a:t> </a:t>
            </a:r>
            <a:r>
              <a:rPr lang="en-US" sz="1990" b="1" kern="1200" dirty="0" err="1">
                <a:solidFill>
                  <a:prstClr val="black"/>
                </a:solidFill>
                <a:latin typeface="Times New Roman" panose="02020603050405020304" pitchFamily="18" charset="0"/>
                <a:cs typeface="Times New Roman" panose="02020603050405020304" pitchFamily="18" charset="0"/>
              </a:rPr>
              <a:t>loạn</a:t>
            </a:r>
            <a:endParaRPr lang="en-US" sz="1990" b="1" kern="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33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3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314">
                                            <p:txEl>
                                              <p:pRg st="1" end="1"/>
                                            </p:txEl>
                                          </p:spTgt>
                                        </p:tgtEl>
                                        <p:attrNameLst>
                                          <p:attrName>style.visibility</p:attrName>
                                        </p:attrNameLst>
                                      </p:cBhvr>
                                      <p:to>
                                        <p:strVal val="visible"/>
                                      </p:to>
                                    </p:set>
                                    <p:animEffect transition="in" filter="fade">
                                      <p:cBhvr>
                                        <p:cTn id="15" dur="1000"/>
                                        <p:tgtEl>
                                          <p:spTgt spid="13314">
                                            <p:txEl>
                                              <p:pRg st="1" end="1"/>
                                            </p:txEl>
                                          </p:spTgt>
                                        </p:tgtEl>
                                      </p:cBhvr>
                                    </p:animEffect>
                                    <p:anim calcmode="lin" valueType="num">
                                      <p:cBhvr>
                                        <p:cTn id="16"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31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31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314">
                                            <p:txEl>
                                              <p:pRg st="2" end="2"/>
                                            </p:txEl>
                                          </p:spTgt>
                                        </p:tgtEl>
                                        <p:attrNameLst>
                                          <p:attrName>style.visibility</p:attrName>
                                        </p:attrNameLst>
                                      </p:cBhvr>
                                      <p:to>
                                        <p:strVal val="visible"/>
                                      </p:to>
                                    </p:set>
                                    <p:animEffect transition="in" filter="fade">
                                      <p:cBhvr>
                                        <p:cTn id="23" dur="1000"/>
                                        <p:tgtEl>
                                          <p:spTgt spid="13314">
                                            <p:txEl>
                                              <p:pRg st="2" end="2"/>
                                            </p:txEl>
                                          </p:spTgt>
                                        </p:tgtEl>
                                      </p:cBhvr>
                                    </p:animEffect>
                                    <p:anim calcmode="lin" valueType="num">
                                      <p:cBhvr>
                                        <p:cTn id="24"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331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331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314">
                                            <p:txEl>
                                              <p:pRg st="3" end="3"/>
                                            </p:txEl>
                                          </p:spTgt>
                                        </p:tgtEl>
                                        <p:attrNameLst>
                                          <p:attrName>style.visibility</p:attrName>
                                        </p:attrNameLst>
                                      </p:cBhvr>
                                      <p:to>
                                        <p:strVal val="visible"/>
                                      </p:to>
                                    </p:set>
                                    <p:animEffect transition="in" filter="fade">
                                      <p:cBhvr>
                                        <p:cTn id="31" dur="1000"/>
                                        <p:tgtEl>
                                          <p:spTgt spid="13314">
                                            <p:txEl>
                                              <p:pRg st="3" end="3"/>
                                            </p:txEl>
                                          </p:spTgt>
                                        </p:tgtEl>
                                      </p:cBhvr>
                                    </p:animEffect>
                                    <p:anim calcmode="lin" valueType="num">
                                      <p:cBhvr>
                                        <p:cTn id="32"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331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331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314">
                                            <p:txEl>
                                              <p:pRg st="4" end="4"/>
                                            </p:txEl>
                                          </p:spTgt>
                                        </p:tgtEl>
                                        <p:attrNameLst>
                                          <p:attrName>style.visibility</p:attrName>
                                        </p:attrNameLst>
                                      </p:cBhvr>
                                      <p:to>
                                        <p:strVal val="visible"/>
                                      </p:to>
                                    </p:set>
                                    <p:animEffect transition="in" filter="fade">
                                      <p:cBhvr>
                                        <p:cTn id="39" dur="1000"/>
                                        <p:tgtEl>
                                          <p:spTgt spid="13314">
                                            <p:txEl>
                                              <p:pRg st="4" end="4"/>
                                            </p:txEl>
                                          </p:spTgt>
                                        </p:tgtEl>
                                      </p:cBhvr>
                                    </p:animEffect>
                                    <p:anim calcmode="lin" valueType="num">
                                      <p:cBhvr>
                                        <p:cTn id="4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31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31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3314">
                                            <p:txEl>
                                              <p:pRg st="5" end="5"/>
                                            </p:txEl>
                                          </p:spTgt>
                                        </p:tgtEl>
                                        <p:attrNameLst>
                                          <p:attrName>style.visibility</p:attrName>
                                        </p:attrNameLst>
                                      </p:cBhvr>
                                      <p:to>
                                        <p:strVal val="visible"/>
                                      </p:to>
                                    </p:set>
                                    <p:animEffect transition="in" filter="fade">
                                      <p:cBhvr>
                                        <p:cTn id="47" dur="1000"/>
                                        <p:tgtEl>
                                          <p:spTgt spid="13314">
                                            <p:txEl>
                                              <p:pRg st="5" end="5"/>
                                            </p:txEl>
                                          </p:spTgt>
                                        </p:tgtEl>
                                      </p:cBhvr>
                                    </p:animEffect>
                                    <p:anim calcmode="lin" valueType="num">
                                      <p:cBhvr>
                                        <p:cTn id="48"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3314">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331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3314">
                                            <p:txEl>
                                              <p:pRg st="6" end="6"/>
                                            </p:txEl>
                                          </p:spTgt>
                                        </p:tgtEl>
                                        <p:attrNameLst>
                                          <p:attrName>style.visibility</p:attrName>
                                        </p:attrNameLst>
                                      </p:cBhvr>
                                      <p:to>
                                        <p:strVal val="visible"/>
                                      </p:to>
                                    </p:set>
                                    <p:animEffect transition="in" filter="fade">
                                      <p:cBhvr>
                                        <p:cTn id="55" dur="1000"/>
                                        <p:tgtEl>
                                          <p:spTgt spid="13314">
                                            <p:txEl>
                                              <p:pRg st="6" end="6"/>
                                            </p:txEl>
                                          </p:spTgt>
                                        </p:tgtEl>
                                      </p:cBhvr>
                                    </p:animEffect>
                                    <p:anim calcmode="lin" valueType="num">
                                      <p:cBhvr>
                                        <p:cTn id="56"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3314">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331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3314">
                                            <p:txEl>
                                              <p:pRg st="7" end="7"/>
                                            </p:txEl>
                                          </p:spTgt>
                                        </p:tgtEl>
                                        <p:attrNameLst>
                                          <p:attrName>style.visibility</p:attrName>
                                        </p:attrNameLst>
                                      </p:cBhvr>
                                      <p:to>
                                        <p:strVal val="visible"/>
                                      </p:to>
                                    </p:set>
                                    <p:animEffect transition="in" filter="fade">
                                      <p:cBhvr>
                                        <p:cTn id="63" dur="1000"/>
                                        <p:tgtEl>
                                          <p:spTgt spid="13314">
                                            <p:txEl>
                                              <p:pRg st="7" end="7"/>
                                            </p:txEl>
                                          </p:spTgt>
                                        </p:tgtEl>
                                      </p:cBhvr>
                                    </p:animEffect>
                                    <p:anim calcmode="lin" valueType="num">
                                      <p:cBhvr>
                                        <p:cTn id="64" dur="10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13314">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1331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3314">
                                            <p:txEl>
                                              <p:pRg st="8" end="8"/>
                                            </p:txEl>
                                          </p:spTgt>
                                        </p:tgtEl>
                                        <p:attrNameLst>
                                          <p:attrName>style.visibility</p:attrName>
                                        </p:attrNameLst>
                                      </p:cBhvr>
                                      <p:to>
                                        <p:strVal val="visible"/>
                                      </p:to>
                                    </p:set>
                                    <p:animEffect transition="in" filter="fade">
                                      <p:cBhvr>
                                        <p:cTn id="71" dur="1000"/>
                                        <p:tgtEl>
                                          <p:spTgt spid="13314">
                                            <p:txEl>
                                              <p:pRg st="8" end="8"/>
                                            </p:txEl>
                                          </p:spTgt>
                                        </p:tgtEl>
                                      </p:cBhvr>
                                    </p:animEffect>
                                    <p:anim calcmode="lin" valueType="num">
                                      <p:cBhvr>
                                        <p:cTn id="72" dur="1000" fill="hold"/>
                                        <p:tgtEl>
                                          <p:spTgt spid="13314">
                                            <p:txEl>
                                              <p:pRg st="8" end="8"/>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13314">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1331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3314">
                                            <p:txEl>
                                              <p:pRg st="9" end="9"/>
                                            </p:txEl>
                                          </p:spTgt>
                                        </p:tgtEl>
                                        <p:attrNameLst>
                                          <p:attrName>style.visibility</p:attrName>
                                        </p:attrNameLst>
                                      </p:cBhvr>
                                      <p:to>
                                        <p:strVal val="visible"/>
                                      </p:to>
                                    </p:set>
                                    <p:animEffect transition="in" filter="fade">
                                      <p:cBhvr>
                                        <p:cTn id="79" dur="1000"/>
                                        <p:tgtEl>
                                          <p:spTgt spid="13314">
                                            <p:txEl>
                                              <p:pRg st="9" end="9"/>
                                            </p:txEl>
                                          </p:spTgt>
                                        </p:tgtEl>
                                      </p:cBhvr>
                                    </p:animEffect>
                                    <p:anim calcmode="lin" valueType="num">
                                      <p:cBhvr>
                                        <p:cTn id="80" dur="1000" fill="hold"/>
                                        <p:tgtEl>
                                          <p:spTgt spid="13314">
                                            <p:txEl>
                                              <p:pRg st="9" end="9"/>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13314">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1331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3314">
                                            <p:txEl>
                                              <p:pRg st="11" end="11"/>
                                            </p:txEl>
                                          </p:spTgt>
                                        </p:tgtEl>
                                        <p:attrNameLst>
                                          <p:attrName>style.visibility</p:attrName>
                                        </p:attrNameLst>
                                      </p:cBhvr>
                                      <p:to>
                                        <p:strVal val="visible"/>
                                      </p:to>
                                    </p:set>
                                    <p:animEffect transition="in" filter="fade">
                                      <p:cBhvr>
                                        <p:cTn id="87" dur="1000"/>
                                        <p:tgtEl>
                                          <p:spTgt spid="13314">
                                            <p:txEl>
                                              <p:pRg st="11" end="11"/>
                                            </p:txEl>
                                          </p:spTgt>
                                        </p:tgtEl>
                                      </p:cBhvr>
                                    </p:animEffect>
                                    <p:anim calcmode="lin" valueType="num">
                                      <p:cBhvr>
                                        <p:cTn id="88" dur="1000" fill="hold"/>
                                        <p:tgtEl>
                                          <p:spTgt spid="13314">
                                            <p:txEl>
                                              <p:pRg st="11" end="11"/>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13314">
                                            <p:txEl>
                                              <p:pRg st="11" end="11"/>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13314">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3314">
                                            <p:txEl>
                                              <p:pRg st="12" end="12"/>
                                            </p:txEl>
                                          </p:spTgt>
                                        </p:tgtEl>
                                        <p:attrNameLst>
                                          <p:attrName>style.visibility</p:attrName>
                                        </p:attrNameLst>
                                      </p:cBhvr>
                                      <p:to>
                                        <p:strVal val="visible"/>
                                      </p:to>
                                    </p:set>
                                    <p:animEffect transition="in" filter="fade">
                                      <p:cBhvr>
                                        <p:cTn id="95" dur="1000"/>
                                        <p:tgtEl>
                                          <p:spTgt spid="13314">
                                            <p:txEl>
                                              <p:pRg st="12" end="12"/>
                                            </p:txEl>
                                          </p:spTgt>
                                        </p:tgtEl>
                                      </p:cBhvr>
                                    </p:animEffect>
                                    <p:anim calcmode="lin" valueType="num">
                                      <p:cBhvr>
                                        <p:cTn id="96" dur="1000" fill="hold"/>
                                        <p:tgtEl>
                                          <p:spTgt spid="13314">
                                            <p:txEl>
                                              <p:pRg st="12" end="12"/>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13314">
                                            <p:txEl>
                                              <p:pRg st="12" end="12"/>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13314">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13314">
                                            <p:txEl>
                                              <p:pRg st="14" end="14"/>
                                            </p:txEl>
                                          </p:spTgt>
                                        </p:tgtEl>
                                        <p:attrNameLst>
                                          <p:attrName>style.visibility</p:attrName>
                                        </p:attrNameLst>
                                      </p:cBhvr>
                                      <p:to>
                                        <p:strVal val="visible"/>
                                      </p:to>
                                    </p:set>
                                    <p:animEffect transition="in" filter="fade">
                                      <p:cBhvr>
                                        <p:cTn id="103" dur="1000"/>
                                        <p:tgtEl>
                                          <p:spTgt spid="13314">
                                            <p:txEl>
                                              <p:pRg st="14" end="14"/>
                                            </p:txEl>
                                          </p:spTgt>
                                        </p:tgtEl>
                                      </p:cBhvr>
                                    </p:animEffect>
                                    <p:anim calcmode="lin" valueType="num">
                                      <p:cBhvr>
                                        <p:cTn id="104" dur="1000" fill="hold"/>
                                        <p:tgtEl>
                                          <p:spTgt spid="13314">
                                            <p:txEl>
                                              <p:pRg st="14" end="14"/>
                                            </p:txEl>
                                          </p:spTgt>
                                        </p:tgtEl>
                                        <p:attrNameLst>
                                          <p:attrName>ppt_x</p:attrName>
                                        </p:attrNameLst>
                                      </p:cBhvr>
                                      <p:tavLst>
                                        <p:tav tm="0">
                                          <p:val>
                                            <p:strVal val="#ppt_x"/>
                                          </p:val>
                                        </p:tav>
                                        <p:tav tm="100000">
                                          <p:val>
                                            <p:strVal val="#ppt_x"/>
                                          </p:val>
                                        </p:tav>
                                      </p:tavLst>
                                    </p:anim>
                                    <p:anim calcmode="lin" valueType="num">
                                      <p:cBhvr>
                                        <p:cTn id="105" dur="898" decel="100000" fill="hold"/>
                                        <p:tgtEl>
                                          <p:spTgt spid="13314">
                                            <p:txEl>
                                              <p:pRg st="14" end="14"/>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898"/>
                                          </p:stCondLst>
                                        </p:cTn>
                                        <p:tgtEl>
                                          <p:spTgt spid="13314">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13314">
                                            <p:txEl>
                                              <p:pRg st="15" end="15"/>
                                            </p:txEl>
                                          </p:spTgt>
                                        </p:tgtEl>
                                        <p:attrNameLst>
                                          <p:attrName>style.visibility</p:attrName>
                                        </p:attrNameLst>
                                      </p:cBhvr>
                                      <p:to>
                                        <p:strVal val="visible"/>
                                      </p:to>
                                    </p:set>
                                    <p:animEffect transition="in" filter="fade">
                                      <p:cBhvr>
                                        <p:cTn id="111" dur="1000"/>
                                        <p:tgtEl>
                                          <p:spTgt spid="13314">
                                            <p:txEl>
                                              <p:pRg st="15" end="15"/>
                                            </p:txEl>
                                          </p:spTgt>
                                        </p:tgtEl>
                                      </p:cBhvr>
                                    </p:animEffect>
                                    <p:anim calcmode="lin" valueType="num">
                                      <p:cBhvr>
                                        <p:cTn id="112" dur="1000" fill="hold"/>
                                        <p:tgtEl>
                                          <p:spTgt spid="13314">
                                            <p:txEl>
                                              <p:pRg st="15" end="15"/>
                                            </p:txEl>
                                          </p:spTgt>
                                        </p:tgtEl>
                                        <p:attrNameLst>
                                          <p:attrName>ppt_x</p:attrName>
                                        </p:attrNameLst>
                                      </p:cBhvr>
                                      <p:tavLst>
                                        <p:tav tm="0">
                                          <p:val>
                                            <p:strVal val="#ppt_x"/>
                                          </p:val>
                                        </p:tav>
                                        <p:tav tm="100000">
                                          <p:val>
                                            <p:strVal val="#ppt_x"/>
                                          </p:val>
                                        </p:tav>
                                      </p:tavLst>
                                    </p:anim>
                                    <p:anim calcmode="lin" valueType="num">
                                      <p:cBhvr>
                                        <p:cTn id="113" dur="898" decel="100000" fill="hold"/>
                                        <p:tgtEl>
                                          <p:spTgt spid="13314">
                                            <p:txEl>
                                              <p:pRg st="15" end="15"/>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898"/>
                                          </p:stCondLst>
                                        </p:cTn>
                                        <p:tgtEl>
                                          <p:spTgt spid="13314">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13314">
                                            <p:txEl>
                                              <p:pRg st="16" end="16"/>
                                            </p:txEl>
                                          </p:spTgt>
                                        </p:tgtEl>
                                        <p:attrNameLst>
                                          <p:attrName>style.visibility</p:attrName>
                                        </p:attrNameLst>
                                      </p:cBhvr>
                                      <p:to>
                                        <p:strVal val="visible"/>
                                      </p:to>
                                    </p:set>
                                    <p:animEffect transition="in" filter="fade">
                                      <p:cBhvr>
                                        <p:cTn id="119" dur="1000"/>
                                        <p:tgtEl>
                                          <p:spTgt spid="13314">
                                            <p:txEl>
                                              <p:pRg st="16" end="16"/>
                                            </p:txEl>
                                          </p:spTgt>
                                        </p:tgtEl>
                                      </p:cBhvr>
                                    </p:animEffect>
                                    <p:anim calcmode="lin" valueType="num">
                                      <p:cBhvr>
                                        <p:cTn id="120" dur="1000" fill="hold"/>
                                        <p:tgtEl>
                                          <p:spTgt spid="13314">
                                            <p:txEl>
                                              <p:pRg st="16" end="16"/>
                                            </p:txEl>
                                          </p:spTgt>
                                        </p:tgtEl>
                                        <p:attrNameLst>
                                          <p:attrName>ppt_x</p:attrName>
                                        </p:attrNameLst>
                                      </p:cBhvr>
                                      <p:tavLst>
                                        <p:tav tm="0">
                                          <p:val>
                                            <p:strVal val="#ppt_x"/>
                                          </p:val>
                                        </p:tav>
                                        <p:tav tm="100000">
                                          <p:val>
                                            <p:strVal val="#ppt_x"/>
                                          </p:val>
                                        </p:tav>
                                      </p:tavLst>
                                    </p:anim>
                                    <p:anim calcmode="lin" valueType="num">
                                      <p:cBhvr>
                                        <p:cTn id="121" dur="898" decel="100000" fill="hold"/>
                                        <p:tgtEl>
                                          <p:spTgt spid="13314">
                                            <p:txEl>
                                              <p:pRg st="16" end="16"/>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898"/>
                                          </p:stCondLst>
                                        </p:cTn>
                                        <p:tgtEl>
                                          <p:spTgt spid="13314">
                                            <p:txEl>
                                              <p:pRg st="16" end="16"/>
                                            </p:txEl>
                                          </p:spTgt>
                                        </p:tgtEl>
                                        <p:attrNameLst>
                                          <p:attrName>ppt_y</p:attrName>
                                        </p:attrNameLst>
                                      </p:cBhvr>
                                      <p:tavLst>
                                        <p:tav tm="0">
                                          <p:val>
                                            <p:strVal val="#ppt_y-.03"/>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13314">
                                            <p:txEl>
                                              <p:pRg st="17" end="17"/>
                                            </p:txEl>
                                          </p:spTgt>
                                        </p:tgtEl>
                                        <p:attrNameLst>
                                          <p:attrName>style.visibility</p:attrName>
                                        </p:attrNameLst>
                                      </p:cBhvr>
                                      <p:to>
                                        <p:strVal val="visible"/>
                                      </p:to>
                                    </p:set>
                                    <p:animEffect transition="in" filter="fade">
                                      <p:cBhvr>
                                        <p:cTn id="127" dur="1000"/>
                                        <p:tgtEl>
                                          <p:spTgt spid="13314">
                                            <p:txEl>
                                              <p:pRg st="17" end="17"/>
                                            </p:txEl>
                                          </p:spTgt>
                                        </p:tgtEl>
                                      </p:cBhvr>
                                    </p:animEffect>
                                    <p:anim calcmode="lin" valueType="num">
                                      <p:cBhvr>
                                        <p:cTn id="128" dur="1000" fill="hold"/>
                                        <p:tgtEl>
                                          <p:spTgt spid="13314">
                                            <p:txEl>
                                              <p:pRg st="17" end="17"/>
                                            </p:txEl>
                                          </p:spTgt>
                                        </p:tgtEl>
                                        <p:attrNameLst>
                                          <p:attrName>ppt_x</p:attrName>
                                        </p:attrNameLst>
                                      </p:cBhvr>
                                      <p:tavLst>
                                        <p:tav tm="0">
                                          <p:val>
                                            <p:strVal val="#ppt_x"/>
                                          </p:val>
                                        </p:tav>
                                        <p:tav tm="100000">
                                          <p:val>
                                            <p:strVal val="#ppt_x"/>
                                          </p:val>
                                        </p:tav>
                                      </p:tavLst>
                                    </p:anim>
                                    <p:anim calcmode="lin" valueType="num">
                                      <p:cBhvr>
                                        <p:cTn id="129" dur="898" decel="100000" fill="hold"/>
                                        <p:tgtEl>
                                          <p:spTgt spid="13314">
                                            <p:txEl>
                                              <p:pRg st="17" end="17"/>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898"/>
                                          </p:stCondLst>
                                        </p:cTn>
                                        <p:tgtEl>
                                          <p:spTgt spid="13314">
                                            <p:txEl>
                                              <p:pRg st="17" end="17"/>
                                            </p:txEl>
                                          </p:spTgt>
                                        </p:tgtEl>
                                        <p:attrNameLst>
                                          <p:attrName>ppt_y</p:attrName>
                                        </p:attrNameLst>
                                      </p:cBhvr>
                                      <p:tavLst>
                                        <p:tav tm="0">
                                          <p:val>
                                            <p:strVal val="#ppt_y-.03"/>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13314">
                                            <p:txEl>
                                              <p:pRg st="18" end="18"/>
                                            </p:txEl>
                                          </p:spTgt>
                                        </p:tgtEl>
                                        <p:attrNameLst>
                                          <p:attrName>style.visibility</p:attrName>
                                        </p:attrNameLst>
                                      </p:cBhvr>
                                      <p:to>
                                        <p:strVal val="visible"/>
                                      </p:to>
                                    </p:set>
                                    <p:animEffect transition="in" filter="fade">
                                      <p:cBhvr>
                                        <p:cTn id="135" dur="1000"/>
                                        <p:tgtEl>
                                          <p:spTgt spid="13314">
                                            <p:txEl>
                                              <p:pRg st="18" end="18"/>
                                            </p:txEl>
                                          </p:spTgt>
                                        </p:tgtEl>
                                      </p:cBhvr>
                                    </p:animEffect>
                                    <p:anim calcmode="lin" valueType="num">
                                      <p:cBhvr>
                                        <p:cTn id="136" dur="1000" fill="hold"/>
                                        <p:tgtEl>
                                          <p:spTgt spid="13314">
                                            <p:txEl>
                                              <p:pRg st="18" end="18"/>
                                            </p:txEl>
                                          </p:spTgt>
                                        </p:tgtEl>
                                        <p:attrNameLst>
                                          <p:attrName>ppt_x</p:attrName>
                                        </p:attrNameLst>
                                      </p:cBhvr>
                                      <p:tavLst>
                                        <p:tav tm="0">
                                          <p:val>
                                            <p:strVal val="#ppt_x"/>
                                          </p:val>
                                        </p:tav>
                                        <p:tav tm="100000">
                                          <p:val>
                                            <p:strVal val="#ppt_x"/>
                                          </p:val>
                                        </p:tav>
                                      </p:tavLst>
                                    </p:anim>
                                    <p:anim calcmode="lin" valueType="num">
                                      <p:cBhvr>
                                        <p:cTn id="137" dur="898" decel="100000" fill="hold"/>
                                        <p:tgtEl>
                                          <p:spTgt spid="13314">
                                            <p:txEl>
                                              <p:pRg st="18" end="18"/>
                                            </p:txEl>
                                          </p:spTgt>
                                        </p:tgtEl>
                                        <p:attrNameLst>
                                          <p:attrName>ppt_y</p:attrName>
                                        </p:attrNameLst>
                                      </p:cBhvr>
                                      <p:tavLst>
                                        <p:tav tm="0">
                                          <p:val>
                                            <p:strVal val="#ppt_y+1"/>
                                          </p:val>
                                        </p:tav>
                                        <p:tav tm="100000">
                                          <p:val>
                                            <p:strVal val="#ppt_y-.03"/>
                                          </p:val>
                                        </p:tav>
                                      </p:tavLst>
                                    </p:anim>
                                    <p:anim calcmode="lin" valueType="num">
                                      <p:cBhvr>
                                        <p:cTn id="138" dur="100" accel="100000" fill="hold">
                                          <p:stCondLst>
                                            <p:cond delay="898"/>
                                          </p:stCondLst>
                                        </p:cTn>
                                        <p:tgtEl>
                                          <p:spTgt spid="13314">
                                            <p:txEl>
                                              <p:pRg st="18" end="18"/>
                                            </p:txEl>
                                          </p:spTgt>
                                        </p:tgtEl>
                                        <p:attrNameLst>
                                          <p:attrName>ppt_y</p:attrName>
                                        </p:attrNameLst>
                                      </p:cBhvr>
                                      <p:tavLst>
                                        <p:tav tm="0">
                                          <p:val>
                                            <p:strVal val="#ppt_y-.03"/>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7" presetClass="entr" presetSubtype="0" fill="hold" grpId="0" nodeType="clickEffect">
                                  <p:stCondLst>
                                    <p:cond delay="0"/>
                                  </p:stCondLst>
                                  <p:childTnLst>
                                    <p:set>
                                      <p:cBhvr>
                                        <p:cTn id="142" dur="1" fill="hold">
                                          <p:stCondLst>
                                            <p:cond delay="0"/>
                                          </p:stCondLst>
                                        </p:cTn>
                                        <p:tgtEl>
                                          <p:spTgt spid="13314">
                                            <p:txEl>
                                              <p:pRg st="20" end="20"/>
                                            </p:txEl>
                                          </p:spTgt>
                                        </p:tgtEl>
                                        <p:attrNameLst>
                                          <p:attrName>style.visibility</p:attrName>
                                        </p:attrNameLst>
                                      </p:cBhvr>
                                      <p:to>
                                        <p:strVal val="visible"/>
                                      </p:to>
                                    </p:set>
                                    <p:animEffect transition="in" filter="fade">
                                      <p:cBhvr>
                                        <p:cTn id="143" dur="1000"/>
                                        <p:tgtEl>
                                          <p:spTgt spid="13314">
                                            <p:txEl>
                                              <p:pRg st="20" end="20"/>
                                            </p:txEl>
                                          </p:spTgt>
                                        </p:tgtEl>
                                      </p:cBhvr>
                                    </p:animEffect>
                                    <p:anim calcmode="lin" valueType="num">
                                      <p:cBhvr>
                                        <p:cTn id="144" dur="1000" fill="hold"/>
                                        <p:tgtEl>
                                          <p:spTgt spid="13314">
                                            <p:txEl>
                                              <p:pRg st="20" end="20"/>
                                            </p:txEl>
                                          </p:spTgt>
                                        </p:tgtEl>
                                        <p:attrNameLst>
                                          <p:attrName>ppt_x</p:attrName>
                                        </p:attrNameLst>
                                      </p:cBhvr>
                                      <p:tavLst>
                                        <p:tav tm="0">
                                          <p:val>
                                            <p:strVal val="#ppt_x"/>
                                          </p:val>
                                        </p:tav>
                                        <p:tav tm="100000">
                                          <p:val>
                                            <p:strVal val="#ppt_x"/>
                                          </p:val>
                                        </p:tav>
                                      </p:tavLst>
                                    </p:anim>
                                    <p:anim calcmode="lin" valueType="num">
                                      <p:cBhvr>
                                        <p:cTn id="145" dur="898" decel="100000" fill="hold"/>
                                        <p:tgtEl>
                                          <p:spTgt spid="13314">
                                            <p:txEl>
                                              <p:pRg st="20" end="20"/>
                                            </p:txEl>
                                          </p:spTgt>
                                        </p:tgtEl>
                                        <p:attrNameLst>
                                          <p:attrName>ppt_y</p:attrName>
                                        </p:attrNameLst>
                                      </p:cBhvr>
                                      <p:tavLst>
                                        <p:tav tm="0">
                                          <p:val>
                                            <p:strVal val="#ppt_y+1"/>
                                          </p:val>
                                        </p:tav>
                                        <p:tav tm="100000">
                                          <p:val>
                                            <p:strVal val="#ppt_y-.03"/>
                                          </p:val>
                                        </p:tav>
                                      </p:tavLst>
                                    </p:anim>
                                    <p:anim calcmode="lin" valueType="num">
                                      <p:cBhvr>
                                        <p:cTn id="146" dur="100" accel="100000" fill="hold">
                                          <p:stCondLst>
                                            <p:cond delay="898"/>
                                          </p:stCondLst>
                                        </p:cTn>
                                        <p:tgtEl>
                                          <p:spTgt spid="13314">
                                            <p:txEl>
                                              <p:pRg st="20" end="20"/>
                                            </p:txEl>
                                          </p:spTgt>
                                        </p:tgtEl>
                                        <p:attrNameLst>
                                          <p:attrName>ppt_y</p:attrName>
                                        </p:attrNameLst>
                                      </p:cBhvr>
                                      <p:tavLst>
                                        <p:tav tm="0">
                                          <p:val>
                                            <p:strVal val="#ppt_y-.03"/>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7" presetClass="entr" presetSubtype="0" fill="hold" grpId="0" nodeType="clickEffect">
                                  <p:stCondLst>
                                    <p:cond delay="0"/>
                                  </p:stCondLst>
                                  <p:childTnLst>
                                    <p:set>
                                      <p:cBhvr>
                                        <p:cTn id="150" dur="1" fill="hold">
                                          <p:stCondLst>
                                            <p:cond delay="0"/>
                                          </p:stCondLst>
                                        </p:cTn>
                                        <p:tgtEl>
                                          <p:spTgt spid="13314">
                                            <p:txEl>
                                              <p:pRg st="21" end="21"/>
                                            </p:txEl>
                                          </p:spTgt>
                                        </p:tgtEl>
                                        <p:attrNameLst>
                                          <p:attrName>style.visibility</p:attrName>
                                        </p:attrNameLst>
                                      </p:cBhvr>
                                      <p:to>
                                        <p:strVal val="visible"/>
                                      </p:to>
                                    </p:set>
                                    <p:animEffect transition="in" filter="fade">
                                      <p:cBhvr>
                                        <p:cTn id="151" dur="1000"/>
                                        <p:tgtEl>
                                          <p:spTgt spid="13314">
                                            <p:txEl>
                                              <p:pRg st="21" end="21"/>
                                            </p:txEl>
                                          </p:spTgt>
                                        </p:tgtEl>
                                      </p:cBhvr>
                                    </p:animEffect>
                                    <p:anim calcmode="lin" valueType="num">
                                      <p:cBhvr>
                                        <p:cTn id="152" dur="1000" fill="hold"/>
                                        <p:tgtEl>
                                          <p:spTgt spid="13314">
                                            <p:txEl>
                                              <p:pRg st="21" end="21"/>
                                            </p:txEl>
                                          </p:spTgt>
                                        </p:tgtEl>
                                        <p:attrNameLst>
                                          <p:attrName>ppt_x</p:attrName>
                                        </p:attrNameLst>
                                      </p:cBhvr>
                                      <p:tavLst>
                                        <p:tav tm="0">
                                          <p:val>
                                            <p:strVal val="#ppt_x"/>
                                          </p:val>
                                        </p:tav>
                                        <p:tav tm="100000">
                                          <p:val>
                                            <p:strVal val="#ppt_x"/>
                                          </p:val>
                                        </p:tav>
                                      </p:tavLst>
                                    </p:anim>
                                    <p:anim calcmode="lin" valueType="num">
                                      <p:cBhvr>
                                        <p:cTn id="153" dur="898" decel="100000" fill="hold"/>
                                        <p:tgtEl>
                                          <p:spTgt spid="13314">
                                            <p:txEl>
                                              <p:pRg st="21" end="21"/>
                                            </p:txEl>
                                          </p:spTgt>
                                        </p:tgtEl>
                                        <p:attrNameLst>
                                          <p:attrName>ppt_y</p:attrName>
                                        </p:attrNameLst>
                                      </p:cBhvr>
                                      <p:tavLst>
                                        <p:tav tm="0">
                                          <p:val>
                                            <p:strVal val="#ppt_y+1"/>
                                          </p:val>
                                        </p:tav>
                                        <p:tav tm="100000">
                                          <p:val>
                                            <p:strVal val="#ppt_y-.03"/>
                                          </p:val>
                                        </p:tav>
                                      </p:tavLst>
                                    </p:anim>
                                    <p:anim calcmode="lin" valueType="num">
                                      <p:cBhvr>
                                        <p:cTn id="154" dur="100" accel="100000" fill="hold">
                                          <p:stCondLst>
                                            <p:cond delay="898"/>
                                          </p:stCondLst>
                                        </p:cTn>
                                        <p:tgtEl>
                                          <p:spTgt spid="13314">
                                            <p:txEl>
                                              <p:pRg st="21" end="21"/>
                                            </p:txEl>
                                          </p:spTgt>
                                        </p:tgtEl>
                                        <p:attrNameLst>
                                          <p:attrName>ppt_y</p:attrName>
                                        </p:attrNameLst>
                                      </p:cBhvr>
                                      <p:tavLst>
                                        <p:tav tm="0">
                                          <p:val>
                                            <p:strVal val="#ppt_y-.03"/>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7" presetClass="entr" presetSubtype="0" fill="hold" grpId="0" nodeType="clickEffect">
                                  <p:stCondLst>
                                    <p:cond delay="0"/>
                                  </p:stCondLst>
                                  <p:childTnLst>
                                    <p:set>
                                      <p:cBhvr>
                                        <p:cTn id="158" dur="1" fill="hold">
                                          <p:stCondLst>
                                            <p:cond delay="0"/>
                                          </p:stCondLst>
                                        </p:cTn>
                                        <p:tgtEl>
                                          <p:spTgt spid="13314">
                                            <p:txEl>
                                              <p:pRg st="22" end="22"/>
                                            </p:txEl>
                                          </p:spTgt>
                                        </p:tgtEl>
                                        <p:attrNameLst>
                                          <p:attrName>style.visibility</p:attrName>
                                        </p:attrNameLst>
                                      </p:cBhvr>
                                      <p:to>
                                        <p:strVal val="visible"/>
                                      </p:to>
                                    </p:set>
                                    <p:animEffect transition="in" filter="fade">
                                      <p:cBhvr>
                                        <p:cTn id="159" dur="1000"/>
                                        <p:tgtEl>
                                          <p:spTgt spid="13314">
                                            <p:txEl>
                                              <p:pRg st="22" end="22"/>
                                            </p:txEl>
                                          </p:spTgt>
                                        </p:tgtEl>
                                      </p:cBhvr>
                                    </p:animEffect>
                                    <p:anim calcmode="lin" valueType="num">
                                      <p:cBhvr>
                                        <p:cTn id="160" dur="1000" fill="hold"/>
                                        <p:tgtEl>
                                          <p:spTgt spid="13314">
                                            <p:txEl>
                                              <p:pRg st="22" end="22"/>
                                            </p:txEl>
                                          </p:spTgt>
                                        </p:tgtEl>
                                        <p:attrNameLst>
                                          <p:attrName>ppt_x</p:attrName>
                                        </p:attrNameLst>
                                      </p:cBhvr>
                                      <p:tavLst>
                                        <p:tav tm="0">
                                          <p:val>
                                            <p:strVal val="#ppt_x"/>
                                          </p:val>
                                        </p:tav>
                                        <p:tav tm="100000">
                                          <p:val>
                                            <p:strVal val="#ppt_x"/>
                                          </p:val>
                                        </p:tav>
                                      </p:tavLst>
                                    </p:anim>
                                    <p:anim calcmode="lin" valueType="num">
                                      <p:cBhvr>
                                        <p:cTn id="161" dur="898" decel="100000" fill="hold"/>
                                        <p:tgtEl>
                                          <p:spTgt spid="13314">
                                            <p:txEl>
                                              <p:pRg st="22" end="22"/>
                                            </p:txEl>
                                          </p:spTgt>
                                        </p:tgtEl>
                                        <p:attrNameLst>
                                          <p:attrName>ppt_y</p:attrName>
                                        </p:attrNameLst>
                                      </p:cBhvr>
                                      <p:tavLst>
                                        <p:tav tm="0">
                                          <p:val>
                                            <p:strVal val="#ppt_y+1"/>
                                          </p:val>
                                        </p:tav>
                                        <p:tav tm="100000">
                                          <p:val>
                                            <p:strVal val="#ppt_y-.03"/>
                                          </p:val>
                                        </p:tav>
                                      </p:tavLst>
                                    </p:anim>
                                    <p:anim calcmode="lin" valueType="num">
                                      <p:cBhvr>
                                        <p:cTn id="162" dur="100" accel="100000" fill="hold">
                                          <p:stCondLst>
                                            <p:cond delay="898"/>
                                          </p:stCondLst>
                                        </p:cTn>
                                        <p:tgtEl>
                                          <p:spTgt spid="13314">
                                            <p:txEl>
                                              <p:pRg st="22" end="22"/>
                                            </p:txEl>
                                          </p:spTgt>
                                        </p:tgtEl>
                                        <p:attrNameLst>
                                          <p:attrName>ppt_y</p:attrName>
                                        </p:attrNameLst>
                                      </p:cBhvr>
                                      <p:tavLst>
                                        <p:tav tm="0">
                                          <p:val>
                                            <p:strVal val="#ppt_y-.03"/>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7" presetClass="entr" presetSubtype="0" fill="hold" grpId="0" nodeType="clickEffect">
                                  <p:stCondLst>
                                    <p:cond delay="0"/>
                                  </p:stCondLst>
                                  <p:childTnLst>
                                    <p:set>
                                      <p:cBhvr>
                                        <p:cTn id="166" dur="1" fill="hold">
                                          <p:stCondLst>
                                            <p:cond delay="0"/>
                                          </p:stCondLst>
                                        </p:cTn>
                                        <p:tgtEl>
                                          <p:spTgt spid="13314">
                                            <p:txEl>
                                              <p:pRg st="23" end="23"/>
                                            </p:txEl>
                                          </p:spTgt>
                                        </p:tgtEl>
                                        <p:attrNameLst>
                                          <p:attrName>style.visibility</p:attrName>
                                        </p:attrNameLst>
                                      </p:cBhvr>
                                      <p:to>
                                        <p:strVal val="visible"/>
                                      </p:to>
                                    </p:set>
                                    <p:animEffect transition="in" filter="fade">
                                      <p:cBhvr>
                                        <p:cTn id="167" dur="1000"/>
                                        <p:tgtEl>
                                          <p:spTgt spid="13314">
                                            <p:txEl>
                                              <p:pRg st="23" end="23"/>
                                            </p:txEl>
                                          </p:spTgt>
                                        </p:tgtEl>
                                      </p:cBhvr>
                                    </p:animEffect>
                                    <p:anim calcmode="lin" valueType="num">
                                      <p:cBhvr>
                                        <p:cTn id="168" dur="1000" fill="hold"/>
                                        <p:tgtEl>
                                          <p:spTgt spid="13314">
                                            <p:txEl>
                                              <p:pRg st="23" end="23"/>
                                            </p:txEl>
                                          </p:spTgt>
                                        </p:tgtEl>
                                        <p:attrNameLst>
                                          <p:attrName>ppt_x</p:attrName>
                                        </p:attrNameLst>
                                      </p:cBhvr>
                                      <p:tavLst>
                                        <p:tav tm="0">
                                          <p:val>
                                            <p:strVal val="#ppt_x"/>
                                          </p:val>
                                        </p:tav>
                                        <p:tav tm="100000">
                                          <p:val>
                                            <p:strVal val="#ppt_x"/>
                                          </p:val>
                                        </p:tav>
                                      </p:tavLst>
                                    </p:anim>
                                    <p:anim calcmode="lin" valueType="num">
                                      <p:cBhvr>
                                        <p:cTn id="169" dur="898" decel="100000" fill="hold"/>
                                        <p:tgtEl>
                                          <p:spTgt spid="13314">
                                            <p:txEl>
                                              <p:pRg st="23" end="23"/>
                                            </p:txEl>
                                          </p:spTgt>
                                        </p:tgtEl>
                                        <p:attrNameLst>
                                          <p:attrName>ppt_y</p:attrName>
                                        </p:attrNameLst>
                                      </p:cBhvr>
                                      <p:tavLst>
                                        <p:tav tm="0">
                                          <p:val>
                                            <p:strVal val="#ppt_y+1"/>
                                          </p:val>
                                        </p:tav>
                                        <p:tav tm="100000">
                                          <p:val>
                                            <p:strVal val="#ppt_y-.03"/>
                                          </p:val>
                                        </p:tav>
                                      </p:tavLst>
                                    </p:anim>
                                    <p:anim calcmode="lin" valueType="num">
                                      <p:cBhvr>
                                        <p:cTn id="170" dur="100" accel="100000" fill="hold">
                                          <p:stCondLst>
                                            <p:cond delay="898"/>
                                          </p:stCondLst>
                                        </p:cTn>
                                        <p:tgtEl>
                                          <p:spTgt spid="13314">
                                            <p:txEl>
                                              <p:pRg st="23" end="23"/>
                                            </p:txEl>
                                          </p:spTgt>
                                        </p:tgtEl>
                                        <p:attrNameLst>
                                          <p:attrName>ppt_y</p:attrName>
                                        </p:attrNameLst>
                                      </p:cBhvr>
                                      <p:tavLst>
                                        <p:tav tm="0">
                                          <p:val>
                                            <p:strVal val="#ppt_y-.03"/>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7" presetClass="entr" presetSubtype="0" fill="hold" grpId="0" nodeType="clickEffect">
                                  <p:stCondLst>
                                    <p:cond delay="0"/>
                                  </p:stCondLst>
                                  <p:childTnLst>
                                    <p:set>
                                      <p:cBhvr>
                                        <p:cTn id="174" dur="1" fill="hold">
                                          <p:stCondLst>
                                            <p:cond delay="0"/>
                                          </p:stCondLst>
                                        </p:cTn>
                                        <p:tgtEl>
                                          <p:spTgt spid="13314">
                                            <p:txEl>
                                              <p:pRg st="25" end="25"/>
                                            </p:txEl>
                                          </p:spTgt>
                                        </p:tgtEl>
                                        <p:attrNameLst>
                                          <p:attrName>style.visibility</p:attrName>
                                        </p:attrNameLst>
                                      </p:cBhvr>
                                      <p:to>
                                        <p:strVal val="visible"/>
                                      </p:to>
                                    </p:set>
                                    <p:animEffect transition="in" filter="fade">
                                      <p:cBhvr>
                                        <p:cTn id="175" dur="1000"/>
                                        <p:tgtEl>
                                          <p:spTgt spid="13314">
                                            <p:txEl>
                                              <p:pRg st="25" end="25"/>
                                            </p:txEl>
                                          </p:spTgt>
                                        </p:tgtEl>
                                      </p:cBhvr>
                                    </p:animEffect>
                                    <p:anim calcmode="lin" valueType="num">
                                      <p:cBhvr>
                                        <p:cTn id="176" dur="1000" fill="hold"/>
                                        <p:tgtEl>
                                          <p:spTgt spid="13314">
                                            <p:txEl>
                                              <p:pRg st="25" end="25"/>
                                            </p:txEl>
                                          </p:spTgt>
                                        </p:tgtEl>
                                        <p:attrNameLst>
                                          <p:attrName>ppt_x</p:attrName>
                                        </p:attrNameLst>
                                      </p:cBhvr>
                                      <p:tavLst>
                                        <p:tav tm="0">
                                          <p:val>
                                            <p:strVal val="#ppt_x"/>
                                          </p:val>
                                        </p:tav>
                                        <p:tav tm="100000">
                                          <p:val>
                                            <p:strVal val="#ppt_x"/>
                                          </p:val>
                                        </p:tav>
                                      </p:tavLst>
                                    </p:anim>
                                    <p:anim calcmode="lin" valueType="num">
                                      <p:cBhvr>
                                        <p:cTn id="177" dur="898" decel="100000" fill="hold"/>
                                        <p:tgtEl>
                                          <p:spTgt spid="13314">
                                            <p:txEl>
                                              <p:pRg st="25" end="25"/>
                                            </p:txEl>
                                          </p:spTgt>
                                        </p:tgtEl>
                                        <p:attrNameLst>
                                          <p:attrName>ppt_y</p:attrName>
                                        </p:attrNameLst>
                                      </p:cBhvr>
                                      <p:tavLst>
                                        <p:tav tm="0">
                                          <p:val>
                                            <p:strVal val="#ppt_y+1"/>
                                          </p:val>
                                        </p:tav>
                                        <p:tav tm="100000">
                                          <p:val>
                                            <p:strVal val="#ppt_y-.03"/>
                                          </p:val>
                                        </p:tav>
                                      </p:tavLst>
                                    </p:anim>
                                    <p:anim calcmode="lin" valueType="num">
                                      <p:cBhvr>
                                        <p:cTn id="178" dur="100" accel="100000" fill="hold">
                                          <p:stCondLst>
                                            <p:cond delay="898"/>
                                          </p:stCondLst>
                                        </p:cTn>
                                        <p:tgtEl>
                                          <p:spTgt spid="13314">
                                            <p:txEl>
                                              <p:pRg st="25" end="25"/>
                                            </p:txEl>
                                          </p:spTgt>
                                        </p:tgtEl>
                                        <p:attrNameLst>
                                          <p:attrName>ppt_y</p:attrName>
                                        </p:attrNameLst>
                                      </p:cBhvr>
                                      <p:tavLst>
                                        <p:tav tm="0">
                                          <p:val>
                                            <p:strVal val="#ppt_y-.03"/>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7" presetClass="entr" presetSubtype="0" fill="hold" grpId="0" nodeType="clickEffect">
                                  <p:stCondLst>
                                    <p:cond delay="0"/>
                                  </p:stCondLst>
                                  <p:childTnLst>
                                    <p:set>
                                      <p:cBhvr>
                                        <p:cTn id="182" dur="1" fill="hold">
                                          <p:stCondLst>
                                            <p:cond delay="0"/>
                                          </p:stCondLst>
                                        </p:cTn>
                                        <p:tgtEl>
                                          <p:spTgt spid="13314">
                                            <p:txEl>
                                              <p:pRg st="26" end="26"/>
                                            </p:txEl>
                                          </p:spTgt>
                                        </p:tgtEl>
                                        <p:attrNameLst>
                                          <p:attrName>style.visibility</p:attrName>
                                        </p:attrNameLst>
                                      </p:cBhvr>
                                      <p:to>
                                        <p:strVal val="visible"/>
                                      </p:to>
                                    </p:set>
                                    <p:animEffect transition="in" filter="fade">
                                      <p:cBhvr>
                                        <p:cTn id="183" dur="1000"/>
                                        <p:tgtEl>
                                          <p:spTgt spid="13314">
                                            <p:txEl>
                                              <p:pRg st="26" end="26"/>
                                            </p:txEl>
                                          </p:spTgt>
                                        </p:tgtEl>
                                      </p:cBhvr>
                                    </p:animEffect>
                                    <p:anim calcmode="lin" valueType="num">
                                      <p:cBhvr>
                                        <p:cTn id="184" dur="1000" fill="hold"/>
                                        <p:tgtEl>
                                          <p:spTgt spid="13314">
                                            <p:txEl>
                                              <p:pRg st="26" end="26"/>
                                            </p:txEl>
                                          </p:spTgt>
                                        </p:tgtEl>
                                        <p:attrNameLst>
                                          <p:attrName>ppt_x</p:attrName>
                                        </p:attrNameLst>
                                      </p:cBhvr>
                                      <p:tavLst>
                                        <p:tav tm="0">
                                          <p:val>
                                            <p:strVal val="#ppt_x"/>
                                          </p:val>
                                        </p:tav>
                                        <p:tav tm="100000">
                                          <p:val>
                                            <p:strVal val="#ppt_x"/>
                                          </p:val>
                                        </p:tav>
                                      </p:tavLst>
                                    </p:anim>
                                    <p:anim calcmode="lin" valueType="num">
                                      <p:cBhvr>
                                        <p:cTn id="185" dur="898" decel="100000" fill="hold"/>
                                        <p:tgtEl>
                                          <p:spTgt spid="13314">
                                            <p:txEl>
                                              <p:pRg st="26" end="26"/>
                                            </p:txEl>
                                          </p:spTgt>
                                        </p:tgtEl>
                                        <p:attrNameLst>
                                          <p:attrName>ppt_y</p:attrName>
                                        </p:attrNameLst>
                                      </p:cBhvr>
                                      <p:tavLst>
                                        <p:tav tm="0">
                                          <p:val>
                                            <p:strVal val="#ppt_y+1"/>
                                          </p:val>
                                        </p:tav>
                                        <p:tav tm="100000">
                                          <p:val>
                                            <p:strVal val="#ppt_y-.03"/>
                                          </p:val>
                                        </p:tav>
                                      </p:tavLst>
                                    </p:anim>
                                    <p:anim calcmode="lin" valueType="num">
                                      <p:cBhvr>
                                        <p:cTn id="186" dur="100" accel="100000" fill="hold">
                                          <p:stCondLst>
                                            <p:cond delay="898"/>
                                          </p:stCondLst>
                                        </p:cTn>
                                        <p:tgtEl>
                                          <p:spTgt spid="13314">
                                            <p:txEl>
                                              <p:pRg st="26" end="26"/>
                                            </p:txEl>
                                          </p:spTgt>
                                        </p:tgtEl>
                                        <p:attrNameLst>
                                          <p:attrName>ppt_y</p:attrName>
                                        </p:attrNameLst>
                                      </p:cBhvr>
                                      <p:tavLst>
                                        <p:tav tm="0">
                                          <p:val>
                                            <p:strVal val="#ppt_y-.03"/>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7" presetClass="entr" presetSubtype="0" fill="hold" grpId="0" nodeType="clickEffect">
                                  <p:stCondLst>
                                    <p:cond delay="0"/>
                                  </p:stCondLst>
                                  <p:childTnLst>
                                    <p:set>
                                      <p:cBhvr>
                                        <p:cTn id="190" dur="1" fill="hold">
                                          <p:stCondLst>
                                            <p:cond delay="0"/>
                                          </p:stCondLst>
                                        </p:cTn>
                                        <p:tgtEl>
                                          <p:spTgt spid="13314">
                                            <p:txEl>
                                              <p:pRg st="27" end="27"/>
                                            </p:txEl>
                                          </p:spTgt>
                                        </p:tgtEl>
                                        <p:attrNameLst>
                                          <p:attrName>style.visibility</p:attrName>
                                        </p:attrNameLst>
                                      </p:cBhvr>
                                      <p:to>
                                        <p:strVal val="visible"/>
                                      </p:to>
                                    </p:set>
                                    <p:animEffect transition="in" filter="fade">
                                      <p:cBhvr>
                                        <p:cTn id="191" dur="1000"/>
                                        <p:tgtEl>
                                          <p:spTgt spid="13314">
                                            <p:txEl>
                                              <p:pRg st="27" end="27"/>
                                            </p:txEl>
                                          </p:spTgt>
                                        </p:tgtEl>
                                      </p:cBhvr>
                                    </p:animEffect>
                                    <p:anim calcmode="lin" valueType="num">
                                      <p:cBhvr>
                                        <p:cTn id="192" dur="1000" fill="hold"/>
                                        <p:tgtEl>
                                          <p:spTgt spid="13314">
                                            <p:txEl>
                                              <p:pRg st="27" end="27"/>
                                            </p:txEl>
                                          </p:spTgt>
                                        </p:tgtEl>
                                        <p:attrNameLst>
                                          <p:attrName>ppt_x</p:attrName>
                                        </p:attrNameLst>
                                      </p:cBhvr>
                                      <p:tavLst>
                                        <p:tav tm="0">
                                          <p:val>
                                            <p:strVal val="#ppt_x"/>
                                          </p:val>
                                        </p:tav>
                                        <p:tav tm="100000">
                                          <p:val>
                                            <p:strVal val="#ppt_x"/>
                                          </p:val>
                                        </p:tav>
                                      </p:tavLst>
                                    </p:anim>
                                    <p:anim calcmode="lin" valueType="num">
                                      <p:cBhvr>
                                        <p:cTn id="193" dur="898" decel="100000" fill="hold"/>
                                        <p:tgtEl>
                                          <p:spTgt spid="13314">
                                            <p:txEl>
                                              <p:pRg st="27" end="27"/>
                                            </p:txEl>
                                          </p:spTgt>
                                        </p:tgtEl>
                                        <p:attrNameLst>
                                          <p:attrName>ppt_y</p:attrName>
                                        </p:attrNameLst>
                                      </p:cBhvr>
                                      <p:tavLst>
                                        <p:tav tm="0">
                                          <p:val>
                                            <p:strVal val="#ppt_y+1"/>
                                          </p:val>
                                        </p:tav>
                                        <p:tav tm="100000">
                                          <p:val>
                                            <p:strVal val="#ppt_y-.03"/>
                                          </p:val>
                                        </p:tav>
                                      </p:tavLst>
                                    </p:anim>
                                    <p:anim calcmode="lin" valueType="num">
                                      <p:cBhvr>
                                        <p:cTn id="194" dur="100" accel="100000" fill="hold">
                                          <p:stCondLst>
                                            <p:cond delay="898"/>
                                          </p:stCondLst>
                                        </p:cTn>
                                        <p:tgtEl>
                                          <p:spTgt spid="13314">
                                            <p:txEl>
                                              <p:pRg st="27" end="27"/>
                                            </p:txEl>
                                          </p:spTgt>
                                        </p:tgtEl>
                                        <p:attrNameLst>
                                          <p:attrName>ppt_y</p:attrName>
                                        </p:attrNameLst>
                                      </p:cBhvr>
                                      <p:tavLst>
                                        <p:tav tm="0">
                                          <p:val>
                                            <p:strVal val="#ppt_y-.03"/>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6"/>
                                        </p:tgtEl>
                                        <p:attrNameLst>
                                          <p:attrName>style.visibility</p:attrName>
                                        </p:attrNameLst>
                                      </p:cBhvr>
                                      <p:to>
                                        <p:strVal val="visible"/>
                                      </p:to>
                                    </p:set>
                                    <p:anim calcmode="lin" valueType="num">
                                      <p:cBhvr additive="base">
                                        <p:cTn id="199" dur="500" fill="hold"/>
                                        <p:tgtEl>
                                          <p:spTgt spid="16"/>
                                        </p:tgtEl>
                                        <p:attrNameLst>
                                          <p:attrName>ppt_x</p:attrName>
                                        </p:attrNameLst>
                                      </p:cBhvr>
                                      <p:tavLst>
                                        <p:tav tm="0">
                                          <p:val>
                                            <p:strVal val="#ppt_x"/>
                                          </p:val>
                                        </p:tav>
                                        <p:tav tm="100000">
                                          <p:val>
                                            <p:strVal val="#ppt_x"/>
                                          </p:val>
                                        </p:tav>
                                      </p:tavLst>
                                    </p:anim>
                                    <p:anim calcmode="lin" valueType="num">
                                      <p:cBhvr additive="base">
                                        <p:cTn id="20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err="1">
                <a:solidFill>
                  <a:srgbClr val="0000FF"/>
                </a:solidFill>
                <a:latin typeface="+mn-lt"/>
                <a:cs typeface="Times New Roman"/>
              </a:rPr>
              <a:t>Bước</a:t>
            </a:r>
            <a:r>
              <a:rPr lang="en-US" sz="3200" b="1" dirty="0">
                <a:solidFill>
                  <a:srgbClr val="0000FF"/>
                </a:solidFill>
                <a:latin typeface="+mn-lt"/>
                <a:cs typeface="Times New Roman"/>
              </a:rPr>
              <a:t> 2: </a:t>
            </a:r>
            <a:r>
              <a:rPr lang="en-US" sz="3200" b="1" dirty="0" err="1">
                <a:solidFill>
                  <a:srgbClr val="0000FF"/>
                </a:solidFill>
                <a:latin typeface="+mn-lt"/>
                <a:cs typeface="Times New Roman"/>
              </a:rPr>
              <a:t>Phân</a:t>
            </a:r>
            <a:r>
              <a:rPr lang="en-US" sz="3200" b="1" dirty="0">
                <a:solidFill>
                  <a:srgbClr val="0000FF"/>
                </a:solidFill>
                <a:latin typeface="+mn-lt"/>
                <a:cs typeface="Times New Roman"/>
              </a:rPr>
              <a:t> </a:t>
            </a:r>
            <a:r>
              <a:rPr lang="en-US" sz="3200" b="1" dirty="0" err="1">
                <a:solidFill>
                  <a:srgbClr val="0000FF"/>
                </a:solidFill>
                <a:latin typeface="+mn-lt"/>
                <a:cs typeface="Times New Roman"/>
              </a:rPr>
              <a:t>tích</a:t>
            </a:r>
            <a:r>
              <a:rPr lang="en-US" sz="3200" b="1" dirty="0">
                <a:solidFill>
                  <a:srgbClr val="0000FF"/>
                </a:solidFill>
                <a:latin typeface="+mn-lt"/>
                <a:cs typeface="Times New Roman"/>
              </a:rPr>
              <a:t> </a:t>
            </a:r>
            <a:r>
              <a:rPr lang="en-US" sz="3200" b="1" dirty="0" err="1">
                <a:solidFill>
                  <a:srgbClr val="0000FF"/>
                </a:solidFill>
                <a:latin typeface="+mn-lt"/>
                <a:cs typeface="Times New Roman"/>
              </a:rPr>
              <a:t>vấn</a:t>
            </a:r>
            <a:r>
              <a:rPr lang="en-US" sz="3200" b="1" dirty="0">
                <a:solidFill>
                  <a:srgbClr val="0000FF"/>
                </a:solidFill>
                <a:latin typeface="+mn-lt"/>
                <a:cs typeface="Times New Roman"/>
              </a:rPr>
              <a:t> </a:t>
            </a:r>
            <a:r>
              <a:rPr lang="en-US" sz="3200" b="1" dirty="0" err="1">
                <a:solidFill>
                  <a:srgbClr val="0000FF"/>
                </a:solidFill>
                <a:latin typeface="+mn-lt"/>
                <a:cs typeface="Times New Roman"/>
              </a:rPr>
              <a:t>đề</a:t>
            </a:r>
            <a:endParaRPr sz="3200" b="1" dirty="0">
              <a:solidFill>
                <a:srgbClr val="0000FF"/>
              </a:solidFill>
              <a:latin typeface="+mn-lt"/>
              <a:cs typeface="Times New Roman"/>
            </a:endParaRPr>
          </a:p>
        </p:txBody>
      </p:sp>
      <p:sp>
        <p:nvSpPr>
          <p:cNvPr id="447" name="Google Shape;447;p5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dirty="0" err="1">
                <a:latin typeface="Calibri"/>
                <a:ea typeface="Calibri"/>
                <a:cs typeface="Calibri"/>
                <a:sym typeface="Calibri"/>
              </a:rPr>
              <a:t>Phân</a:t>
            </a:r>
            <a:r>
              <a:rPr lang="en-US" dirty="0">
                <a:latin typeface="Calibri"/>
                <a:ea typeface="Calibri"/>
                <a:cs typeface="Calibri"/>
                <a:sym typeface="Calibri"/>
              </a:rPr>
              <a:t> </a:t>
            </a:r>
            <a:r>
              <a:rPr lang="en-US" dirty="0" err="1">
                <a:latin typeface="Calibri"/>
                <a:ea typeface="Calibri"/>
                <a:cs typeface="Calibri"/>
                <a:sym typeface="Calibri"/>
              </a:rPr>
              <a:t>tích</a:t>
            </a:r>
            <a:r>
              <a:rPr lang="en-US" dirty="0">
                <a:latin typeface="Calibri"/>
                <a:ea typeface="Calibri"/>
                <a:cs typeface="Calibri"/>
                <a:sym typeface="Calibri"/>
              </a:rPr>
              <a:t> </a:t>
            </a:r>
            <a:r>
              <a:rPr lang="en-US" dirty="0" err="1">
                <a:latin typeface="Calibri"/>
                <a:ea typeface="Calibri"/>
                <a:cs typeface="Calibri"/>
                <a:sym typeface="Calibri"/>
              </a:rPr>
              <a:t>dữ</a:t>
            </a:r>
            <a:r>
              <a:rPr lang="en-US" dirty="0">
                <a:latin typeface="Calibri"/>
                <a:ea typeface="Calibri"/>
                <a:cs typeface="Calibri"/>
                <a:sym typeface="Calibri"/>
              </a:rPr>
              <a:t> </a:t>
            </a:r>
            <a:r>
              <a:rPr lang="en-US" dirty="0" err="1">
                <a:latin typeface="Calibri"/>
                <a:ea typeface="Calibri"/>
                <a:cs typeface="Calibri"/>
                <a:sym typeface="Calibri"/>
              </a:rPr>
              <a:t>liệu</a:t>
            </a:r>
            <a:r>
              <a:rPr lang="en-US" dirty="0">
                <a:latin typeface="Calibri"/>
                <a:ea typeface="Calibri"/>
                <a:cs typeface="Calibri"/>
                <a:sym typeface="Calibri"/>
              </a:rPr>
              <a:t> </a:t>
            </a:r>
            <a:r>
              <a:rPr lang="en-US" dirty="0" err="1">
                <a:latin typeface="Calibri"/>
                <a:ea typeface="Calibri"/>
                <a:cs typeface="Calibri"/>
                <a:sym typeface="Calibri"/>
              </a:rPr>
              <a:t>thu</a:t>
            </a:r>
            <a:r>
              <a:rPr lang="en-US" dirty="0">
                <a:latin typeface="Calibri"/>
                <a:ea typeface="Calibri"/>
                <a:cs typeface="Calibri"/>
                <a:sym typeface="Calibri"/>
              </a:rPr>
              <a:t> </a:t>
            </a:r>
            <a:r>
              <a:rPr lang="en-US" dirty="0" err="1">
                <a:latin typeface="Calibri"/>
                <a:ea typeface="Calibri"/>
                <a:cs typeface="Calibri"/>
                <a:sym typeface="Calibri"/>
              </a:rPr>
              <a:t>thập</a:t>
            </a:r>
            <a:r>
              <a:rPr lang="en-US" dirty="0">
                <a:latin typeface="Calibri"/>
                <a:ea typeface="Calibri"/>
                <a:cs typeface="Calibri"/>
                <a:sym typeface="Calibri"/>
              </a:rPr>
              <a:t> </a:t>
            </a:r>
            <a:r>
              <a:rPr lang="en-US" dirty="0" err="1">
                <a:latin typeface="Calibri"/>
                <a:ea typeface="Calibri"/>
                <a:cs typeface="Calibri"/>
                <a:sym typeface="Calibri"/>
              </a:rPr>
              <a:t>từ</a:t>
            </a:r>
            <a:r>
              <a:rPr lang="en-US" dirty="0">
                <a:latin typeface="Calibri"/>
                <a:ea typeface="Calibri"/>
                <a:cs typeface="Calibri"/>
                <a:sym typeface="Calibri"/>
              </a:rPr>
              <a:t> </a:t>
            </a:r>
            <a:r>
              <a:rPr lang="en-US" dirty="0" err="1">
                <a:latin typeface="Calibri"/>
                <a:ea typeface="Calibri"/>
                <a:cs typeface="Calibri"/>
                <a:sym typeface="Calibri"/>
              </a:rPr>
              <a:t>khảo</a:t>
            </a:r>
            <a:r>
              <a:rPr lang="en-US" dirty="0">
                <a:latin typeface="Calibri"/>
                <a:ea typeface="Calibri"/>
                <a:cs typeface="Calibri"/>
                <a:sym typeface="Calibri"/>
              </a:rPr>
              <a:t> </a:t>
            </a:r>
            <a:r>
              <a:rPr lang="en-US" dirty="0" err="1">
                <a:latin typeface="Calibri"/>
                <a:ea typeface="Calibri"/>
                <a:cs typeface="Calibri"/>
                <a:sym typeface="Calibri"/>
              </a:rPr>
              <a:t>sát</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đánh</a:t>
            </a:r>
            <a:r>
              <a:rPr lang="en-US" dirty="0">
                <a:latin typeface="Calibri"/>
                <a:ea typeface="Calibri"/>
                <a:cs typeface="Calibri"/>
                <a:sym typeface="Calibri"/>
              </a:rPr>
              <a:t> </a:t>
            </a:r>
            <a:r>
              <a:rPr lang="en-US" dirty="0" err="1">
                <a:latin typeface="Calibri"/>
                <a:ea typeface="Calibri"/>
                <a:cs typeface="Calibri"/>
                <a:sym typeface="Calibri"/>
              </a:rPr>
              <a:t>giá</a:t>
            </a:r>
            <a:r>
              <a:rPr lang="en-US" dirty="0">
                <a:latin typeface="Calibri"/>
                <a:ea typeface="Calibri"/>
                <a:cs typeface="Calibri"/>
                <a:sym typeface="Calibri"/>
              </a:rPr>
              <a:t>. </a:t>
            </a:r>
            <a:r>
              <a:rPr lang="en-US" dirty="0" err="1">
                <a:latin typeface="Calibri"/>
                <a:ea typeface="Calibri"/>
                <a:cs typeface="Calibri"/>
                <a:sym typeface="Calibri"/>
              </a:rPr>
              <a:t>Rút</a:t>
            </a:r>
            <a:r>
              <a:rPr lang="en-US" dirty="0">
                <a:latin typeface="Calibri"/>
                <a:ea typeface="Calibri"/>
                <a:cs typeface="Calibri"/>
                <a:sym typeface="Calibri"/>
              </a:rPr>
              <a:t> </a:t>
            </a:r>
            <a:r>
              <a:rPr lang="en-US" dirty="0" err="1">
                <a:latin typeface="Calibri"/>
                <a:ea typeface="Calibri"/>
                <a:cs typeface="Calibri"/>
                <a:sym typeface="Calibri"/>
              </a:rPr>
              <a:t>ra</a:t>
            </a:r>
            <a:r>
              <a:rPr lang="en-US" dirty="0">
                <a:latin typeface="Calibri"/>
                <a:ea typeface="Calibri"/>
                <a:cs typeface="Calibri"/>
                <a:sym typeface="Calibri"/>
              </a:rPr>
              <a:t> </a:t>
            </a:r>
            <a:r>
              <a:rPr lang="en-US" dirty="0" err="1">
                <a:latin typeface="Calibri"/>
                <a:ea typeface="Calibri"/>
                <a:cs typeface="Calibri"/>
                <a:sym typeface="Calibri"/>
              </a:rPr>
              <a:t>các</a:t>
            </a:r>
            <a:r>
              <a:rPr lang="en-US" dirty="0">
                <a:latin typeface="Calibri"/>
                <a:ea typeface="Calibri"/>
                <a:cs typeface="Calibri"/>
                <a:sym typeface="Calibri"/>
              </a:rPr>
              <a:t> </a:t>
            </a:r>
            <a:r>
              <a:rPr lang="en-US" dirty="0" err="1">
                <a:latin typeface="Calibri"/>
                <a:ea typeface="Calibri"/>
                <a:cs typeface="Calibri"/>
                <a:sym typeface="Calibri"/>
              </a:rPr>
              <a:t>kết</a:t>
            </a:r>
            <a:r>
              <a:rPr lang="en-US" dirty="0">
                <a:latin typeface="Calibri"/>
                <a:ea typeface="Calibri"/>
                <a:cs typeface="Calibri"/>
                <a:sym typeface="Calibri"/>
              </a:rPr>
              <a:t> </a:t>
            </a:r>
            <a:r>
              <a:rPr lang="en-US" dirty="0" err="1">
                <a:latin typeface="Calibri"/>
                <a:ea typeface="Calibri"/>
                <a:cs typeface="Calibri"/>
                <a:sym typeface="Calibri"/>
              </a:rPr>
              <a:t>luận</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đề</a:t>
            </a:r>
            <a:r>
              <a:rPr lang="en-US" dirty="0">
                <a:latin typeface="Calibri"/>
                <a:ea typeface="Calibri"/>
                <a:cs typeface="Calibri"/>
                <a:sym typeface="Calibri"/>
              </a:rPr>
              <a:t> </a:t>
            </a:r>
            <a:r>
              <a:rPr lang="en-US" dirty="0" err="1">
                <a:latin typeface="Calibri"/>
                <a:ea typeface="Calibri"/>
                <a:cs typeface="Calibri"/>
                <a:sym typeface="Calibri"/>
              </a:rPr>
              <a:t>ra</a:t>
            </a:r>
            <a:r>
              <a:rPr lang="en-US" dirty="0">
                <a:latin typeface="Calibri"/>
                <a:ea typeface="Calibri"/>
                <a:cs typeface="Calibri"/>
                <a:sym typeface="Calibri"/>
              </a:rPr>
              <a:t> </a:t>
            </a:r>
            <a:r>
              <a:rPr lang="en-US" dirty="0" err="1">
                <a:latin typeface="Calibri"/>
                <a:ea typeface="Calibri"/>
                <a:cs typeface="Calibri"/>
                <a:sym typeface="Calibri"/>
              </a:rPr>
              <a:t>các</a:t>
            </a:r>
            <a:r>
              <a:rPr lang="en-US" dirty="0">
                <a:latin typeface="Calibri"/>
                <a:ea typeface="Calibri"/>
                <a:cs typeface="Calibri"/>
                <a:sym typeface="Calibri"/>
              </a:rPr>
              <a:t> </a:t>
            </a:r>
            <a:r>
              <a:rPr lang="en-US" dirty="0" err="1">
                <a:latin typeface="Calibri"/>
                <a:ea typeface="Calibri"/>
                <a:cs typeface="Calibri"/>
                <a:sym typeface="Calibri"/>
              </a:rPr>
              <a:t>giả</a:t>
            </a:r>
            <a:r>
              <a:rPr lang="en-US" dirty="0">
                <a:latin typeface="Calibri"/>
                <a:ea typeface="Calibri"/>
                <a:cs typeface="Calibri"/>
                <a:sym typeface="Calibri"/>
              </a:rPr>
              <a:t> </a:t>
            </a:r>
            <a:r>
              <a:rPr lang="en-US" dirty="0" err="1">
                <a:latin typeface="Calibri"/>
                <a:ea typeface="Calibri"/>
                <a:cs typeface="Calibri"/>
                <a:sym typeface="Calibri"/>
              </a:rPr>
              <a:t>thuyết</a:t>
            </a:r>
            <a:r>
              <a:rPr lang="en-US" dirty="0">
                <a:latin typeface="Calibri"/>
                <a:ea typeface="Calibri"/>
                <a:cs typeface="Calibri"/>
                <a:sym typeface="Calibri"/>
              </a:rPr>
              <a:t> (</a:t>
            </a:r>
            <a:r>
              <a:rPr lang="en-US" dirty="0" err="1">
                <a:latin typeface="Calibri"/>
                <a:ea typeface="Calibri"/>
                <a:cs typeface="Calibri"/>
                <a:sym typeface="Calibri"/>
              </a:rPr>
              <a:t>về</a:t>
            </a:r>
            <a:r>
              <a:rPr lang="en-US" dirty="0">
                <a:latin typeface="Calibri"/>
                <a:ea typeface="Calibri"/>
                <a:cs typeface="Calibri"/>
                <a:sym typeface="Calibri"/>
              </a:rPr>
              <a:t> </a:t>
            </a:r>
            <a:r>
              <a:rPr lang="en-US" dirty="0" err="1">
                <a:latin typeface="Calibri"/>
                <a:ea typeface="Calibri"/>
                <a:cs typeface="Calibri"/>
                <a:sym typeface="Calibri"/>
              </a:rPr>
              <a:t>nguyên</a:t>
            </a:r>
            <a:r>
              <a:rPr lang="en-US" dirty="0">
                <a:latin typeface="Calibri"/>
                <a:ea typeface="Calibri"/>
                <a:cs typeface="Calibri"/>
                <a:sym typeface="Calibri"/>
              </a:rPr>
              <a:t> </a:t>
            </a:r>
            <a:r>
              <a:rPr lang="en-US" dirty="0" err="1">
                <a:latin typeface="Calibri"/>
                <a:ea typeface="Calibri"/>
                <a:cs typeface="Calibri"/>
                <a:sym typeface="Calibri"/>
              </a:rPr>
              <a:t>nhân</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hậu</a:t>
            </a:r>
            <a:r>
              <a:rPr lang="en-US" dirty="0">
                <a:latin typeface="Calibri"/>
                <a:ea typeface="Calibri"/>
                <a:cs typeface="Calibri"/>
                <a:sym typeface="Calibri"/>
              </a:rPr>
              <a:t> </a:t>
            </a:r>
            <a:r>
              <a:rPr lang="en-US" dirty="0" err="1">
                <a:latin typeface="Calibri"/>
                <a:ea typeface="Calibri"/>
                <a:cs typeface="Calibri"/>
                <a:sym typeface="Calibri"/>
              </a:rPr>
              <a:t>quả</a:t>
            </a:r>
            <a:r>
              <a:rPr lang="en-US" dirty="0">
                <a:latin typeface="Calibri"/>
                <a:ea typeface="Calibri"/>
                <a:cs typeface="Calibri"/>
                <a:sym typeface="Calibri"/>
              </a:rPr>
              <a:t>). </a:t>
            </a:r>
          </a:p>
          <a:p>
            <a:pPr marL="342900" lvl="0" indent="-342900" algn="l" rtl="0">
              <a:spcBef>
                <a:spcPts val="0"/>
              </a:spcBef>
              <a:spcAft>
                <a:spcPts val="0"/>
              </a:spcAft>
              <a:buClr>
                <a:schemeClr val="dk1"/>
              </a:buClr>
              <a:buSzPts val="3200"/>
              <a:buChar char="•"/>
            </a:pPr>
            <a:r>
              <a:rPr lang="en-US" dirty="0" err="1">
                <a:latin typeface="Calibri"/>
                <a:ea typeface="Calibri"/>
                <a:cs typeface="Calibri"/>
                <a:sym typeface="Calibri"/>
              </a:rPr>
              <a:t>Báo</a:t>
            </a:r>
            <a:r>
              <a:rPr lang="en-US" dirty="0">
                <a:latin typeface="Calibri"/>
                <a:ea typeface="Calibri"/>
                <a:cs typeface="Calibri"/>
                <a:sym typeface="Calibri"/>
              </a:rPr>
              <a:t> </a:t>
            </a:r>
            <a:r>
              <a:rPr lang="en-US" dirty="0" err="1">
                <a:latin typeface="Calibri"/>
                <a:ea typeface="Calibri"/>
                <a:cs typeface="Calibri"/>
                <a:sym typeface="Calibri"/>
              </a:rPr>
              <a:t>cáo</a:t>
            </a:r>
            <a:r>
              <a:rPr lang="en-US" dirty="0">
                <a:latin typeface="Calibri"/>
                <a:ea typeface="Calibri"/>
                <a:cs typeface="Calibri"/>
                <a:sym typeface="Calibri"/>
              </a:rPr>
              <a:t> </a:t>
            </a:r>
            <a:r>
              <a:rPr lang="en-US" dirty="0" err="1">
                <a:latin typeface="Calibri"/>
                <a:ea typeface="Calibri"/>
                <a:cs typeface="Calibri"/>
                <a:sym typeface="Calibri"/>
              </a:rPr>
              <a:t>các</a:t>
            </a:r>
            <a:r>
              <a:rPr lang="en-US" dirty="0">
                <a:latin typeface="Calibri"/>
                <a:ea typeface="Calibri"/>
                <a:cs typeface="Calibri"/>
                <a:sym typeface="Calibri"/>
              </a:rPr>
              <a:t> </a:t>
            </a:r>
            <a:r>
              <a:rPr lang="en-US" dirty="0" err="1">
                <a:latin typeface="Calibri"/>
                <a:ea typeface="Calibri"/>
                <a:cs typeface="Calibri"/>
                <a:sym typeface="Calibri"/>
              </a:rPr>
              <a:t>kết</a:t>
            </a:r>
            <a:r>
              <a:rPr lang="en-US" dirty="0">
                <a:latin typeface="Calibri"/>
                <a:ea typeface="Calibri"/>
                <a:cs typeface="Calibri"/>
                <a:sym typeface="Calibri"/>
              </a:rPr>
              <a:t> </a:t>
            </a:r>
            <a:r>
              <a:rPr lang="en-US" dirty="0" err="1">
                <a:latin typeface="Calibri"/>
                <a:ea typeface="Calibri"/>
                <a:cs typeface="Calibri"/>
                <a:sym typeface="Calibri"/>
              </a:rPr>
              <a:t>quả</a:t>
            </a:r>
            <a:r>
              <a:rPr lang="en-US" dirty="0">
                <a:latin typeface="Calibri"/>
                <a:ea typeface="Calibri"/>
                <a:cs typeface="Calibri"/>
                <a:sym typeface="Calibri"/>
              </a:rPr>
              <a:t> </a:t>
            </a:r>
            <a:r>
              <a:rPr lang="en-US" dirty="0" err="1">
                <a:latin typeface="Calibri"/>
                <a:ea typeface="Calibri"/>
                <a:cs typeface="Calibri"/>
                <a:sym typeface="Calibri"/>
              </a:rPr>
              <a:t>với</a:t>
            </a:r>
            <a:r>
              <a:rPr lang="en-US" dirty="0">
                <a:latin typeface="Calibri"/>
                <a:ea typeface="Calibri"/>
                <a:cs typeface="Calibri"/>
                <a:sym typeface="Calibri"/>
              </a:rPr>
              <a:t> </a:t>
            </a:r>
            <a:r>
              <a:rPr lang="en-US" dirty="0" err="1">
                <a:latin typeface="Calibri"/>
                <a:ea typeface="Calibri"/>
                <a:cs typeface="Calibri"/>
                <a:sym typeface="Calibri"/>
              </a:rPr>
              <a:t>học</a:t>
            </a:r>
            <a:r>
              <a:rPr lang="en-US" dirty="0">
                <a:latin typeface="Calibri"/>
                <a:ea typeface="Calibri"/>
                <a:cs typeface="Calibri"/>
                <a:sym typeface="Calibri"/>
              </a:rPr>
              <a:t> </a:t>
            </a:r>
            <a:r>
              <a:rPr lang="en-US" dirty="0" err="1">
                <a:latin typeface="Calibri"/>
                <a:ea typeface="Calibri"/>
                <a:cs typeface="Calibri"/>
                <a:sym typeface="Calibri"/>
              </a:rPr>
              <a:t>sinh</a:t>
            </a:r>
            <a:r>
              <a:rPr lang="en-US" dirty="0">
                <a:latin typeface="Calibri"/>
                <a:ea typeface="Calibri"/>
                <a:cs typeface="Calibri"/>
                <a:sym typeface="Calibri"/>
              </a:rPr>
              <a:t>, </a:t>
            </a:r>
            <a:r>
              <a:rPr lang="en-US" dirty="0" err="1">
                <a:latin typeface="Calibri"/>
                <a:ea typeface="Calibri"/>
                <a:cs typeface="Calibri"/>
                <a:sym typeface="Calibri"/>
              </a:rPr>
              <a:t>phụ</a:t>
            </a:r>
            <a:r>
              <a:rPr lang="en-US" dirty="0">
                <a:latin typeface="Calibri"/>
                <a:ea typeface="Calibri"/>
                <a:cs typeface="Calibri"/>
                <a:sym typeface="Calibri"/>
              </a:rPr>
              <a:t> </a:t>
            </a:r>
            <a:r>
              <a:rPr lang="en-US" dirty="0" err="1">
                <a:latin typeface="Calibri"/>
                <a:ea typeface="Calibri"/>
                <a:cs typeface="Calibri"/>
                <a:sym typeface="Calibri"/>
              </a:rPr>
              <a:t>huynh</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cộng</a:t>
            </a:r>
            <a:r>
              <a:rPr lang="en-US" dirty="0">
                <a:latin typeface="Calibri"/>
                <a:ea typeface="Calibri"/>
                <a:cs typeface="Calibri"/>
                <a:sym typeface="Calibri"/>
              </a:rPr>
              <a:t> </a:t>
            </a:r>
            <a:r>
              <a:rPr lang="en-US" dirty="0" err="1">
                <a:latin typeface="Calibri"/>
                <a:ea typeface="Calibri"/>
                <a:cs typeface="Calibri"/>
                <a:sym typeface="Calibri"/>
              </a:rPr>
              <a:t>đồng</a:t>
            </a:r>
            <a:r>
              <a:rPr lang="en-US" dirty="0">
                <a:latin typeface="Calibri"/>
                <a:ea typeface="Calibri"/>
                <a:cs typeface="Calibri"/>
                <a:sym typeface="Calibri"/>
              </a:rPr>
              <a:t>. </a:t>
            </a:r>
          </a:p>
          <a:p>
            <a:pPr marL="342900" lvl="0" indent="-342900" algn="l" rtl="0">
              <a:spcBef>
                <a:spcPts val="0"/>
              </a:spcBef>
              <a:spcAft>
                <a:spcPts val="0"/>
              </a:spcAft>
              <a:buClr>
                <a:schemeClr val="dk1"/>
              </a:buClr>
              <a:buSzPts val="3200"/>
              <a:buChar char="•"/>
            </a:pPr>
            <a:r>
              <a:rPr lang="en-US" dirty="0" err="1">
                <a:latin typeface="Calibri"/>
                <a:ea typeface="Calibri"/>
                <a:cs typeface="Calibri"/>
                <a:sym typeface="Calibri"/>
              </a:rPr>
              <a:t>Đề</a:t>
            </a:r>
            <a:r>
              <a:rPr lang="en-US" dirty="0">
                <a:latin typeface="Calibri"/>
                <a:ea typeface="Calibri"/>
                <a:cs typeface="Calibri"/>
                <a:sym typeface="Calibri"/>
              </a:rPr>
              <a:t> </a:t>
            </a:r>
            <a:r>
              <a:rPr lang="en-US" dirty="0" err="1">
                <a:latin typeface="Calibri"/>
                <a:ea typeface="Calibri"/>
                <a:cs typeface="Calibri"/>
                <a:sym typeface="Calibri"/>
              </a:rPr>
              <a:t>ra</a:t>
            </a:r>
            <a:r>
              <a:rPr lang="en-US" dirty="0">
                <a:latin typeface="Calibri"/>
                <a:ea typeface="Calibri"/>
                <a:cs typeface="Calibri"/>
                <a:sym typeface="Calibri"/>
              </a:rPr>
              <a:t> </a:t>
            </a:r>
            <a:r>
              <a:rPr lang="en-US" dirty="0" err="1">
                <a:latin typeface="Calibri"/>
                <a:ea typeface="Calibri"/>
                <a:cs typeface="Calibri"/>
                <a:sym typeface="Calibri"/>
              </a:rPr>
              <a:t>các</a:t>
            </a:r>
            <a:r>
              <a:rPr lang="en-US" dirty="0">
                <a:latin typeface="Calibri"/>
                <a:ea typeface="Calibri"/>
                <a:cs typeface="Calibri"/>
                <a:sym typeface="Calibri"/>
              </a:rPr>
              <a:t> </a:t>
            </a:r>
            <a:r>
              <a:rPr lang="en-US" dirty="0" err="1">
                <a:latin typeface="Calibri"/>
                <a:ea typeface="Calibri"/>
                <a:cs typeface="Calibri"/>
                <a:sym typeface="Calibri"/>
              </a:rPr>
              <a:t>ưu</a:t>
            </a:r>
            <a:r>
              <a:rPr lang="en-US" dirty="0">
                <a:latin typeface="Calibri"/>
                <a:ea typeface="Calibri"/>
                <a:cs typeface="Calibri"/>
                <a:sym typeface="Calibri"/>
              </a:rPr>
              <a:t> </a:t>
            </a:r>
            <a:r>
              <a:rPr lang="en-US" dirty="0" err="1">
                <a:latin typeface="Calibri"/>
                <a:ea typeface="Calibri"/>
                <a:cs typeface="Calibri"/>
                <a:sym typeface="Calibri"/>
              </a:rPr>
              <a:t>tiên</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các</a:t>
            </a:r>
            <a:r>
              <a:rPr lang="en-US" dirty="0">
                <a:latin typeface="Calibri"/>
                <a:ea typeface="Calibri"/>
                <a:cs typeface="Calibri"/>
                <a:sym typeface="Calibri"/>
              </a:rPr>
              <a:t> </a:t>
            </a:r>
            <a:r>
              <a:rPr lang="en-US" dirty="0" err="1">
                <a:latin typeface="Calibri"/>
                <a:ea typeface="Calibri"/>
                <a:cs typeface="Calibri"/>
                <a:sym typeface="Calibri"/>
              </a:rPr>
              <a:t>mục</a:t>
            </a:r>
            <a:r>
              <a:rPr lang="en-US" dirty="0">
                <a:latin typeface="Calibri"/>
                <a:ea typeface="Calibri"/>
                <a:cs typeface="Calibri"/>
                <a:sym typeface="Calibri"/>
              </a:rPr>
              <a:t> </a:t>
            </a:r>
            <a:r>
              <a:rPr lang="en-US" dirty="0" err="1">
                <a:latin typeface="Calibri"/>
                <a:ea typeface="Calibri"/>
                <a:cs typeface="Calibri"/>
                <a:sym typeface="Calibri"/>
              </a:rPr>
              <a:t>tiêu</a:t>
            </a:r>
            <a:r>
              <a:rPr lang="en-US" dirty="0">
                <a:latin typeface="Calibri"/>
                <a:ea typeface="Calibri"/>
                <a:cs typeface="Calibri"/>
                <a:sym typeface="Calibri"/>
              </a:rPr>
              <a:t> </a:t>
            </a:r>
            <a:r>
              <a:rPr lang="en-US" dirty="0" err="1">
                <a:latin typeface="Calibri"/>
                <a:ea typeface="Calibri"/>
                <a:cs typeface="Calibri"/>
                <a:sym typeface="Calibri"/>
              </a:rPr>
              <a:t>muốn</a:t>
            </a:r>
            <a:r>
              <a:rPr lang="en-US" dirty="0">
                <a:latin typeface="Calibri"/>
                <a:ea typeface="Calibri"/>
                <a:cs typeface="Calibri"/>
                <a:sym typeface="Calibri"/>
              </a:rPr>
              <a:t> </a:t>
            </a:r>
            <a:r>
              <a:rPr lang="en-US" dirty="0" err="1">
                <a:latin typeface="Calibri"/>
                <a:ea typeface="Calibri"/>
                <a:cs typeface="Calibri"/>
                <a:sym typeface="Calibri"/>
              </a:rPr>
              <a:t>đạt</a:t>
            </a:r>
            <a:r>
              <a:rPr lang="en-US" dirty="0">
                <a:latin typeface="Calibri"/>
                <a:ea typeface="Calibri"/>
                <a:cs typeface="Calibri"/>
                <a:sym typeface="Calibri"/>
              </a:rPr>
              <a:t> </a:t>
            </a:r>
            <a:r>
              <a:rPr lang="en-US" dirty="0" err="1">
                <a:latin typeface="Calibri"/>
                <a:ea typeface="Calibri"/>
                <a:cs typeface="Calibri"/>
                <a:sym typeface="Calibri"/>
              </a:rPr>
              <a:t>được</a:t>
            </a:r>
            <a:endParaRPr dirty="0">
              <a:latin typeface="Arial"/>
              <a:ea typeface="Arial"/>
              <a:cs typeface="Arial"/>
              <a:sym typeface="Arial"/>
            </a:endParaRPr>
          </a:p>
          <a:p>
            <a:pPr marL="342900" lvl="0" indent="-139700" algn="l" rtl="0">
              <a:spcBef>
                <a:spcPts val="640"/>
              </a:spcBef>
              <a:spcAft>
                <a:spcPts val="0"/>
              </a:spcAft>
              <a:buClr>
                <a:schemeClr val="dk1"/>
              </a:buClr>
              <a:buSzPts val="3200"/>
              <a:buNone/>
            </a:pPr>
            <a:endParaRPr dirty="0">
              <a:latin typeface="Calibri"/>
              <a:ea typeface="Calibri"/>
              <a:cs typeface="Calibri"/>
              <a:sym typeface="Calibri"/>
            </a:endParaRPr>
          </a:p>
        </p:txBody>
      </p:sp>
    </p:spTree>
  </p:cSld>
  <p:clrMapOvr>
    <a:overrideClrMapping bg1="lt1" tx1="dk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r>
              <a:rPr lang="en-US" sz="3000" b="1" dirty="0" err="1">
                <a:solidFill>
                  <a:srgbClr val="0000FF"/>
                </a:solidFill>
                <a:latin typeface="+mn-lt"/>
                <a:cs typeface="Times New Roman"/>
              </a:rPr>
              <a:t>Bước</a:t>
            </a:r>
            <a:r>
              <a:rPr lang="en-US" sz="3000" b="1" dirty="0">
                <a:solidFill>
                  <a:srgbClr val="0000FF"/>
                </a:solidFill>
                <a:latin typeface="+mn-lt"/>
                <a:cs typeface="Times New Roman"/>
              </a:rPr>
              <a:t> 3: </a:t>
            </a:r>
            <a:r>
              <a:rPr lang="en-US" sz="3000" b="1" dirty="0" err="1">
                <a:solidFill>
                  <a:srgbClr val="0000FF"/>
                </a:solidFill>
                <a:latin typeface="+mn-lt"/>
                <a:cs typeface="Times New Roman"/>
              </a:rPr>
              <a:t>Xác</a:t>
            </a:r>
            <a:r>
              <a:rPr lang="en-US" sz="3000" b="1" dirty="0">
                <a:solidFill>
                  <a:srgbClr val="0000FF"/>
                </a:solidFill>
                <a:latin typeface="+mn-lt"/>
                <a:cs typeface="Times New Roman"/>
              </a:rPr>
              <a:t> </a:t>
            </a:r>
            <a:r>
              <a:rPr lang="en-US" sz="3000" b="1" dirty="0" err="1">
                <a:solidFill>
                  <a:srgbClr val="0000FF"/>
                </a:solidFill>
                <a:latin typeface="+mn-lt"/>
                <a:cs typeface="Times New Roman"/>
              </a:rPr>
              <a:t>định</a:t>
            </a:r>
            <a:r>
              <a:rPr lang="en-US" sz="3000" b="1" dirty="0">
                <a:solidFill>
                  <a:srgbClr val="0000FF"/>
                </a:solidFill>
                <a:latin typeface="+mn-lt"/>
                <a:cs typeface="Times New Roman"/>
              </a:rPr>
              <a:t> </a:t>
            </a:r>
            <a:r>
              <a:rPr lang="en-US" sz="3000" b="1" dirty="0" err="1">
                <a:solidFill>
                  <a:srgbClr val="0000FF"/>
                </a:solidFill>
                <a:latin typeface="+mn-lt"/>
                <a:cs typeface="Times New Roman"/>
              </a:rPr>
              <a:t>các</a:t>
            </a:r>
            <a:r>
              <a:rPr lang="en-US" sz="3000" b="1" dirty="0">
                <a:solidFill>
                  <a:srgbClr val="0000FF"/>
                </a:solidFill>
                <a:latin typeface="+mn-lt"/>
                <a:cs typeface="Times New Roman"/>
              </a:rPr>
              <a:t> </a:t>
            </a:r>
            <a:r>
              <a:rPr lang="en-US" sz="3000" b="1" dirty="0" err="1">
                <a:solidFill>
                  <a:srgbClr val="0000FF"/>
                </a:solidFill>
                <a:latin typeface="+mn-lt"/>
                <a:cs typeface="Times New Roman"/>
              </a:rPr>
              <a:t>hoạt</a:t>
            </a:r>
            <a:r>
              <a:rPr lang="en-US" sz="3000" b="1" dirty="0">
                <a:solidFill>
                  <a:srgbClr val="0000FF"/>
                </a:solidFill>
                <a:latin typeface="+mn-lt"/>
                <a:cs typeface="Times New Roman"/>
              </a:rPr>
              <a:t> </a:t>
            </a:r>
            <a:r>
              <a:rPr lang="en-US" sz="3000" b="1" dirty="0" err="1">
                <a:solidFill>
                  <a:srgbClr val="0000FF"/>
                </a:solidFill>
                <a:latin typeface="+mn-lt"/>
                <a:cs typeface="Times New Roman"/>
              </a:rPr>
              <a:t>động</a:t>
            </a:r>
            <a:r>
              <a:rPr lang="en-US" sz="3000" b="1" dirty="0">
                <a:solidFill>
                  <a:srgbClr val="0000FF"/>
                </a:solidFill>
                <a:latin typeface="+mn-lt"/>
                <a:cs typeface="Times New Roman"/>
              </a:rPr>
              <a:t> can </a:t>
            </a:r>
            <a:r>
              <a:rPr lang="en-US" sz="3000" b="1" dirty="0" err="1">
                <a:solidFill>
                  <a:srgbClr val="0000FF"/>
                </a:solidFill>
                <a:latin typeface="+mn-lt"/>
                <a:cs typeface="Times New Roman"/>
              </a:rPr>
              <a:t>thiệp</a:t>
            </a:r>
            <a:endParaRPr sz="3000" b="1" dirty="0">
              <a:solidFill>
                <a:srgbClr val="0000FF"/>
              </a:solidFill>
              <a:latin typeface="+mn-lt"/>
              <a:cs typeface="Times New Roman"/>
            </a:endParaRPr>
          </a:p>
        </p:txBody>
      </p:sp>
      <p:pic>
        <p:nvPicPr>
          <p:cNvPr id="453" name="Google Shape;453;p51"/>
          <p:cNvPicPr preferRelativeResize="0">
            <a:picLocks noGrp="1"/>
          </p:cNvPicPr>
          <p:nvPr>
            <p:ph type="body" idx="1"/>
          </p:nvPr>
        </p:nvPicPr>
        <p:blipFill rotWithShape="1">
          <a:blip r:embed="rId3">
            <a:alphaModFix/>
          </a:blip>
          <a:srcRect l="-12460" r="-12460"/>
          <a:stretch/>
        </p:blipFill>
        <p:spPr>
          <a:xfrm>
            <a:off x="457200" y="1600200"/>
            <a:ext cx="8229600" cy="45259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3"/>
          <p:cNvSpPr txBox="1">
            <a:spLocks noGrp="1"/>
          </p:cNvSpPr>
          <p:nvPr>
            <p:ph type="title"/>
          </p:nvPr>
        </p:nvSpPr>
        <p:spPr>
          <a:xfrm>
            <a:off x="-228600" y="274638"/>
            <a:ext cx="9525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NHỮNG BIỆN PHÁP GIÁO DỤC HS</a:t>
            </a: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465" name="Google Shape;465;p53"/>
          <p:cNvSpPr txBox="1">
            <a:spLocks noGrp="1"/>
          </p:cNvSpPr>
          <p:nvPr>
            <p:ph type="body" idx="1"/>
          </p:nvPr>
        </p:nvSpPr>
        <p:spPr>
          <a:xfrm>
            <a:off x="457199" y="990600"/>
            <a:ext cx="8360229" cy="5135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600" b="1" dirty="0" err="1">
                <a:latin typeface="+mn-lt"/>
                <a:ea typeface="Times New Roman"/>
                <a:cs typeface="Times New Roman"/>
                <a:sym typeface="Times New Roman"/>
              </a:rPr>
              <a:t>Chương</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trình</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và</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giáo</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trình</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chống</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bạo</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lực</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học</a:t>
            </a:r>
            <a:r>
              <a:rPr lang="en-US" sz="2600" b="1" dirty="0">
                <a:latin typeface="+mn-lt"/>
                <a:ea typeface="Times New Roman"/>
                <a:cs typeface="Times New Roman"/>
                <a:sym typeface="Times New Roman"/>
              </a:rPr>
              <a:t> </a:t>
            </a:r>
            <a:r>
              <a:rPr lang="en-US" sz="2600" b="1" dirty="0" err="1">
                <a:latin typeface="+mn-lt"/>
                <a:ea typeface="Times New Roman"/>
                <a:cs typeface="Times New Roman"/>
                <a:sym typeface="Times New Roman"/>
              </a:rPr>
              <a:t>đường</a:t>
            </a:r>
            <a:endParaRPr sz="2600" b="1"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Gương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tích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cực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người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hướng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dẫn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tinh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thần</a:t>
            </a:r>
            <a:endParaRPr sz="2600"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Phát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triển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lòng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tự</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tín</a:t>
            </a:r>
            <a:endParaRPr sz="2600"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Giáo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dục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nhân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kỹ</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năng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sống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xã</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hội</a:t>
            </a:r>
            <a:endParaRPr sz="2600"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Giảm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lực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kiểm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soát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giận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dữ</a:t>
            </a:r>
            <a:endParaRPr sz="2600"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Giải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quyết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mâu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thuẫn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bạn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đồng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lứa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hỗ</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trợ</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hòa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giải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giảm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thành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kiến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tăng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hợp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tác</a:t>
            </a:r>
            <a:endParaRPr sz="2600"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Giáo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dục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luật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pháp</a:t>
            </a:r>
            <a:r>
              <a:rPr lang="en-US" sz="2600" dirty="0">
                <a:latin typeface="+mn-lt"/>
                <a:ea typeface="Times New Roman"/>
                <a:cs typeface="Times New Roman"/>
                <a:sym typeface="Times New Roman"/>
              </a:rPr>
              <a:t> &amp; </a:t>
            </a:r>
            <a:r>
              <a:rPr lang="en-US" sz="2600" dirty="0" err="1">
                <a:latin typeface="+mn-lt"/>
                <a:ea typeface="Times New Roman"/>
                <a:cs typeface="Times New Roman"/>
                <a:sym typeface="Times New Roman"/>
              </a:rPr>
              <a:t>phòng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ngừa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tội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phạm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phòng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chống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băng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đảng</a:t>
            </a:r>
            <a:endParaRPr sz="2600" dirty="0">
              <a:latin typeface="+mn-lt"/>
              <a:ea typeface="Times New Roman"/>
              <a:cs typeface="Times New Roman"/>
              <a:sym typeface="Times New Roman"/>
            </a:endParaRPr>
          </a:p>
          <a:p>
            <a:pPr marL="742950" lvl="1" indent="-285750" algn="l"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Giáo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dục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thanh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thiếu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niên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về</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lực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trong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buổi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hò</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hẹn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lực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trong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đình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tấn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công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tình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dục</a:t>
            </a:r>
            <a:endParaRPr sz="2600" dirty="0">
              <a:latin typeface="+mn-lt"/>
              <a:ea typeface="Times New Roman"/>
              <a:cs typeface="Times New Roman"/>
              <a:sym typeface="Times New Roman"/>
            </a:endParaRPr>
          </a:p>
          <a:p>
            <a:pPr marL="342900" lvl="0" indent="-139700" algn="l" rtl="0">
              <a:spcBef>
                <a:spcPts val="640"/>
              </a:spcBef>
              <a:spcAft>
                <a:spcPts val="0"/>
              </a:spcAft>
              <a:buClr>
                <a:schemeClr val="dk1"/>
              </a:buClr>
              <a:buSzPts val="3200"/>
              <a:buNone/>
            </a:pPr>
            <a:endParaRPr sz="2600" dirty="0">
              <a:latin typeface="+mn-lt"/>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err="1">
                <a:latin typeface="Times New Roman"/>
                <a:ea typeface="Times New Roman"/>
                <a:cs typeface="Times New Roman"/>
                <a:sym typeface="Times New Roman"/>
              </a:rPr>
              <a:t>Các</a:t>
            </a:r>
            <a:r>
              <a:rPr lang="en-US" sz="3600" b="1" dirty="0">
                <a:latin typeface="Times New Roman"/>
                <a:ea typeface="Times New Roman"/>
                <a:cs typeface="Times New Roman"/>
                <a:sym typeface="Times New Roman"/>
              </a:rPr>
              <a:t> can </a:t>
            </a:r>
            <a:r>
              <a:rPr lang="en-US" sz="3600" b="1" dirty="0" err="1">
                <a:latin typeface="Times New Roman"/>
                <a:ea typeface="Times New Roman"/>
                <a:cs typeface="Times New Roman"/>
                <a:sym typeface="Times New Roman"/>
              </a:rPr>
              <a:t>thiệp</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môi</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trường</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cấp</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gia</a:t>
            </a:r>
            <a:r>
              <a:rPr lang="en-US" sz="3600" b="1" dirty="0">
                <a:latin typeface="Times New Roman"/>
                <a:ea typeface="Times New Roman"/>
                <a:cs typeface="Times New Roman"/>
                <a:sym typeface="Times New Roman"/>
              </a:rPr>
              <a:t> </a:t>
            </a:r>
            <a:r>
              <a:rPr lang="en-US" sz="3600" b="1" dirty="0" err="1">
                <a:latin typeface="Times New Roman"/>
                <a:ea typeface="Times New Roman"/>
                <a:cs typeface="Times New Roman"/>
                <a:sym typeface="Times New Roman"/>
              </a:rPr>
              <a:t>đình</a:t>
            </a:r>
            <a:r>
              <a:rPr lang="en-US" sz="3600" dirty="0">
                <a:latin typeface="Times New Roman"/>
                <a:ea typeface="Times New Roman"/>
                <a:cs typeface="Times New Roman"/>
                <a:sym typeface="Times New Roman"/>
              </a:rPr>
              <a:t/>
            </a:r>
            <a:br>
              <a:rPr lang="en-US" sz="3600" dirty="0">
                <a:latin typeface="Times New Roman"/>
                <a:ea typeface="Times New Roman"/>
                <a:cs typeface="Times New Roman"/>
                <a:sym typeface="Times New Roman"/>
              </a:rPr>
            </a:br>
            <a:endParaRPr sz="3600" dirty="0">
              <a:latin typeface="Times New Roman"/>
              <a:ea typeface="Times New Roman"/>
              <a:cs typeface="Times New Roman"/>
              <a:sym typeface="Times New Roman"/>
            </a:endParaRPr>
          </a:p>
        </p:txBody>
      </p:sp>
      <p:sp>
        <p:nvSpPr>
          <p:cNvPr id="491" name="Google Shape;491;p55"/>
          <p:cNvSpPr txBox="1">
            <a:spLocks noGrp="1"/>
          </p:cNvSpPr>
          <p:nvPr>
            <p:ph type="body" idx="1"/>
          </p:nvPr>
        </p:nvSpPr>
        <p:spPr>
          <a:xfrm>
            <a:off x="222069" y="990600"/>
            <a:ext cx="8464731" cy="51355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600"/>
              <a:buChar char="•"/>
            </a:pPr>
            <a:r>
              <a:rPr lang="en-US" sz="2400" b="1" dirty="0" err="1">
                <a:latin typeface="+mn-lt"/>
                <a:ea typeface="Times New Roman"/>
                <a:cs typeface="Times New Roman"/>
                <a:sym typeface="Times New Roman"/>
              </a:rPr>
              <a:t>Tập</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huấn</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các</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kỹ</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năng</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dạy</a:t>
            </a:r>
            <a:r>
              <a:rPr lang="en-US" sz="2400" b="1" dirty="0">
                <a:latin typeface="+mn-lt"/>
                <a:ea typeface="Times New Roman"/>
                <a:cs typeface="Times New Roman"/>
                <a:sym typeface="Times New Roman"/>
              </a:rPr>
              <a:t> con </a:t>
            </a:r>
            <a:r>
              <a:rPr lang="en-US" sz="2400" b="1" dirty="0" err="1">
                <a:latin typeface="+mn-lt"/>
                <a:ea typeface="Times New Roman"/>
                <a:cs typeface="Times New Roman"/>
                <a:sym typeface="Times New Roman"/>
              </a:rPr>
              <a:t>cái</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cho</a:t>
            </a:r>
            <a:r>
              <a:rPr lang="en-US" sz="2400" b="1" dirty="0">
                <a:latin typeface="+mn-lt"/>
                <a:ea typeface="Times New Roman"/>
                <a:cs typeface="Times New Roman"/>
                <a:sym typeface="Times New Roman"/>
              </a:rPr>
              <a:t> cha </a:t>
            </a:r>
            <a:r>
              <a:rPr lang="en-US" sz="2400" b="1" dirty="0" err="1">
                <a:latin typeface="+mn-lt"/>
                <a:ea typeface="Times New Roman"/>
                <a:cs typeface="Times New Roman"/>
                <a:sym typeface="Times New Roman"/>
              </a:rPr>
              <a:t>mẹ</a:t>
            </a:r>
            <a:r>
              <a:rPr lang="en-US" sz="2400" b="1" dirty="0">
                <a:latin typeface="+mn-lt"/>
                <a:ea typeface="Times New Roman"/>
                <a:cs typeface="Times New Roman"/>
                <a:sym typeface="Times New Roman"/>
              </a:rPr>
              <a:t>: </a:t>
            </a:r>
            <a:r>
              <a:rPr lang="en-US" sz="2400" dirty="0" err="1">
                <a:latin typeface="+mn-lt"/>
                <a:ea typeface="Times New Roman"/>
                <a:cs typeface="Times New Roman"/>
                <a:sym typeface="Times New Roman"/>
              </a:rPr>
              <a:t>Giúp</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phụ</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huynh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lập</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ra</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và</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truyền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đạt</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các</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tiêu</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chí</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về</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hành</a:t>
            </a:r>
            <a:r>
              <a:rPr lang="en-US" sz="2400" dirty="0">
                <a:latin typeface="+mn-lt"/>
                <a:ea typeface="Times New Roman"/>
                <a:cs typeface="Times New Roman"/>
                <a:sym typeface="Times New Roman"/>
              </a:rPr>
              <a:t> vi </a:t>
            </a:r>
            <a:r>
              <a:rPr lang="en-US" sz="2400" dirty="0" err="1">
                <a:latin typeface="+mn-lt"/>
                <a:ea typeface="Times New Roman"/>
                <a:cs typeface="Times New Roman"/>
                <a:sym typeface="Times New Roman"/>
              </a:rPr>
              <a:t>rõ</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ràng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cho</a:t>
            </a:r>
            <a:r>
              <a:rPr lang="en-US" sz="2400" dirty="0">
                <a:latin typeface="+mn-lt"/>
                <a:ea typeface="Times New Roman"/>
                <a:cs typeface="Times New Roman"/>
                <a:sym typeface="Times New Roman"/>
              </a:rPr>
              <a:t> con </a:t>
            </a:r>
            <a:r>
              <a:rPr lang="en-US" sz="2400" dirty="0" err="1">
                <a:latin typeface="+mn-lt"/>
                <a:ea typeface="Times New Roman"/>
                <a:cs typeface="Times New Roman"/>
                <a:sym typeface="Times New Roman"/>
              </a:rPr>
              <a:t>cái</a:t>
            </a:r>
            <a:r>
              <a:rPr lang="en-US" sz="2400" dirty="0">
                <a:latin typeface="+mn-lt"/>
                <a:ea typeface="Times New Roman"/>
                <a:cs typeface="Times New Roman"/>
                <a:sym typeface="Times New Roman"/>
              </a:rPr>
              <a:t> qua </a:t>
            </a:r>
            <a:r>
              <a:rPr lang="en-US" sz="2400" dirty="0" err="1">
                <a:latin typeface="+mn-lt"/>
                <a:ea typeface="Times New Roman"/>
                <a:cs typeface="Times New Roman"/>
                <a:sym typeface="Times New Roman"/>
              </a:rPr>
              <a:t>hành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động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và</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lời</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nói</a:t>
            </a:r>
            <a:r>
              <a:rPr lang="en-US" sz="2400" dirty="0">
                <a:latin typeface="+mn-lt"/>
                <a:ea typeface="Times New Roman"/>
                <a:cs typeface="Times New Roman"/>
                <a:sym typeface="Times New Roman"/>
              </a:rPr>
              <a:t>. </a:t>
            </a:r>
            <a:endParaRPr sz="2400" dirty="0">
              <a:latin typeface="+mn-lt"/>
            </a:endParaRPr>
          </a:p>
          <a:p>
            <a:pPr marL="342900" lvl="0" indent="-342900" algn="just" rtl="0">
              <a:spcBef>
                <a:spcPts val="520"/>
              </a:spcBef>
              <a:spcAft>
                <a:spcPts val="0"/>
              </a:spcAft>
              <a:buClr>
                <a:schemeClr val="dk1"/>
              </a:buClr>
              <a:buSzPts val="2600"/>
              <a:buChar char="•"/>
            </a:pPr>
            <a:r>
              <a:rPr lang="en-US" sz="2400" b="1" dirty="0" err="1">
                <a:latin typeface="+mn-lt"/>
                <a:ea typeface="Times New Roman"/>
                <a:cs typeface="Times New Roman"/>
                <a:sym typeface="Times New Roman"/>
              </a:rPr>
              <a:t>Giúp</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phụ</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huynh</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cải</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thiện</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biện</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pháp</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kiểm</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soát</a:t>
            </a:r>
            <a:r>
              <a:rPr lang="en-US" sz="2400" b="1" dirty="0">
                <a:latin typeface="+mn-lt"/>
                <a:ea typeface="Times New Roman"/>
                <a:cs typeface="Times New Roman"/>
                <a:sym typeface="Times New Roman"/>
              </a:rPr>
              <a:t> &amp; </a:t>
            </a:r>
            <a:r>
              <a:rPr lang="en-US" sz="2400" b="1" dirty="0" err="1">
                <a:latin typeface="+mn-lt"/>
                <a:ea typeface="Times New Roman"/>
                <a:cs typeface="Times New Roman"/>
                <a:sym typeface="Times New Roman"/>
              </a:rPr>
              <a:t>kỷ</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luật</a:t>
            </a:r>
            <a:r>
              <a:rPr lang="en-US" sz="2400" b="1" dirty="0">
                <a:latin typeface="+mn-lt"/>
                <a:ea typeface="Times New Roman"/>
                <a:cs typeface="Times New Roman"/>
                <a:sym typeface="Times New Roman"/>
              </a:rPr>
              <a:t> con </a:t>
            </a:r>
            <a:r>
              <a:rPr lang="en-US" sz="2400" b="1" dirty="0" err="1">
                <a:latin typeface="+mn-lt"/>
                <a:ea typeface="Times New Roman"/>
                <a:cs typeface="Times New Roman"/>
                <a:sym typeface="Times New Roman"/>
              </a:rPr>
              <a:t>cái</a:t>
            </a:r>
            <a:r>
              <a:rPr lang="en-US" sz="2400" b="1" dirty="0">
                <a:latin typeface="+mn-lt"/>
                <a:ea typeface="Times New Roman"/>
                <a:cs typeface="Times New Roman"/>
                <a:sym typeface="Times New Roman"/>
              </a:rPr>
              <a:t>. </a:t>
            </a:r>
            <a:endParaRPr sz="2400" b="1" dirty="0">
              <a:latin typeface="+mn-lt"/>
            </a:endParaRPr>
          </a:p>
          <a:p>
            <a:pPr marL="342900" lvl="0" indent="-342900" algn="just" rtl="0">
              <a:spcBef>
                <a:spcPts val="520"/>
              </a:spcBef>
              <a:spcAft>
                <a:spcPts val="0"/>
              </a:spcAft>
              <a:buClr>
                <a:schemeClr val="dk1"/>
              </a:buClr>
              <a:buSzPts val="2600"/>
              <a:buChar char="•"/>
            </a:pPr>
            <a:r>
              <a:rPr lang="en-US" sz="2400" dirty="0" err="1">
                <a:latin typeface="+mn-lt"/>
                <a:ea typeface="Times New Roman"/>
                <a:cs typeface="Times New Roman"/>
                <a:sym typeface="Times New Roman"/>
              </a:rPr>
              <a:t>Giúp</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phụ</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huynh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nêu</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gương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cho</a:t>
            </a:r>
            <a:r>
              <a:rPr lang="en-US" sz="2400" dirty="0">
                <a:latin typeface="+mn-lt"/>
                <a:ea typeface="Times New Roman"/>
                <a:cs typeface="Times New Roman"/>
                <a:sym typeface="Times New Roman"/>
              </a:rPr>
              <a:t> con </a:t>
            </a:r>
            <a:r>
              <a:rPr lang="en-US" sz="2400" dirty="0" err="1">
                <a:latin typeface="+mn-lt"/>
                <a:ea typeface="Times New Roman"/>
                <a:cs typeface="Times New Roman"/>
                <a:sym typeface="Times New Roman"/>
              </a:rPr>
              <a:t>cái</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noi</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theo.</a:t>
            </a:r>
            <a:r>
              <a:rPr lang="en-US" sz="2400" dirty="0">
                <a:latin typeface="+mn-lt"/>
                <a:ea typeface="Times New Roman"/>
                <a:cs typeface="Times New Roman"/>
                <a:sym typeface="Times New Roman"/>
              </a:rPr>
              <a:t> </a:t>
            </a:r>
            <a:endParaRPr sz="2400" dirty="0">
              <a:latin typeface="+mn-lt"/>
            </a:endParaRPr>
          </a:p>
          <a:p>
            <a:pPr marL="342900" lvl="0" indent="-342900" algn="just" rtl="0">
              <a:spcBef>
                <a:spcPts val="520"/>
              </a:spcBef>
              <a:spcAft>
                <a:spcPts val="0"/>
              </a:spcAft>
              <a:buClr>
                <a:schemeClr val="dk1"/>
              </a:buClr>
              <a:buSzPts val="2600"/>
              <a:buChar char="•"/>
            </a:pPr>
            <a:r>
              <a:rPr lang="en-US" sz="2400" b="1" dirty="0">
                <a:latin typeface="+mn-lt"/>
                <a:ea typeface="Times New Roman"/>
                <a:cs typeface="Times New Roman"/>
                <a:sym typeface="Times New Roman"/>
              </a:rPr>
              <a:t>Gia </a:t>
            </a:r>
            <a:r>
              <a:rPr lang="en-US" sz="2400" b="1" dirty="0" err="1">
                <a:latin typeface="+mn-lt"/>
                <a:ea typeface="Times New Roman"/>
                <a:cs typeface="Times New Roman"/>
                <a:sym typeface="Times New Roman"/>
              </a:rPr>
              <a:t>tăng</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sự</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tham</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gia</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của</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phụ</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huynh</a:t>
            </a:r>
            <a:r>
              <a:rPr lang="en-US" sz="2400" b="1" dirty="0">
                <a:latin typeface="+mn-lt"/>
                <a:ea typeface="Times New Roman"/>
                <a:cs typeface="Times New Roman"/>
                <a:sym typeface="Times New Roman"/>
              </a:rPr>
              <a:t> </a:t>
            </a:r>
            <a:r>
              <a:rPr lang="en-US" sz="2400" dirty="0" err="1">
                <a:latin typeface="+mn-lt"/>
                <a:ea typeface="Times New Roman"/>
                <a:cs typeface="Times New Roman"/>
                <a:sym typeface="Times New Roman"/>
              </a:rPr>
              <a:t>vào</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sinh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hoạt</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nhà</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trường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Cải</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thiện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vấn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đề</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truyền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đạt</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trao</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đổi</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giữa</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phụ</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huynh</a:t>
            </a:r>
            <a:endParaRPr sz="2400" dirty="0">
              <a:latin typeface="+mn-lt"/>
              <a:ea typeface="Times New Roman"/>
              <a:cs typeface="Times New Roman"/>
              <a:sym typeface="Times New Roman"/>
            </a:endParaRPr>
          </a:p>
          <a:p>
            <a:pPr marL="342900" lvl="0" indent="-342900" algn="just" rtl="0">
              <a:spcBef>
                <a:spcPts val="520"/>
              </a:spcBef>
              <a:spcAft>
                <a:spcPts val="0"/>
              </a:spcAft>
              <a:buClr>
                <a:schemeClr val="dk1"/>
              </a:buClr>
              <a:buSzPts val="2600"/>
              <a:buChar char="•"/>
            </a:pPr>
            <a:r>
              <a:rPr lang="en-US" sz="2400" b="1" dirty="0" err="1">
                <a:latin typeface="+mn-lt"/>
                <a:ea typeface="Times New Roman"/>
                <a:cs typeface="Times New Roman"/>
                <a:sym typeface="Times New Roman"/>
              </a:rPr>
              <a:t>Nhà</a:t>
            </a:r>
            <a:r>
              <a:rPr lang="en-US" sz="2400" b="1" dirty="0">
                <a:latin typeface="+mn-lt"/>
                <a:ea typeface="Times New Roman"/>
                <a:cs typeface="Times New Roman"/>
                <a:sym typeface="Times New Roman"/>
              </a:rPr>
              <a:t> </a:t>
            </a:r>
            <a:r>
              <a:rPr lang="en-US" sz="2400" b="1" dirty="0" err="1">
                <a:latin typeface="+mn-lt"/>
                <a:ea typeface="Times New Roman"/>
                <a:cs typeface="Times New Roman"/>
                <a:sym typeface="Times New Roman"/>
              </a:rPr>
              <a:t>trường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cải</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thiện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phương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cách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vận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động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huấn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luyện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công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tác</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và</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lịch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sinh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hoạt</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để</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tạo</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điều</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kiện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dễ</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dàng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cho</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phụ</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huynh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tham</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gia</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tự</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nguyện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để</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phụ</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huynh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tham</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giam</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vào</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các</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quyết</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định</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quản</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trị</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và</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ủng</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hộ</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của</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nhà</a:t>
            </a:r>
            <a:r>
              <a:rPr lang="en-US" sz="2400" dirty="0">
                <a:latin typeface="+mn-lt"/>
                <a:ea typeface="Times New Roman"/>
                <a:cs typeface="Times New Roman"/>
                <a:sym typeface="Times New Roman"/>
              </a:rPr>
              <a:t> </a:t>
            </a:r>
            <a:r>
              <a:rPr lang="en-US" sz="2400" dirty="0" err="1">
                <a:latin typeface="+mn-lt"/>
                <a:ea typeface="Times New Roman"/>
                <a:cs typeface="Times New Roman"/>
                <a:sym typeface="Times New Roman"/>
              </a:rPr>
              <a:t>trường</a:t>
            </a:r>
            <a:r>
              <a:rPr lang="en-US" sz="2400" dirty="0">
                <a:latin typeface="+mn-lt"/>
                <a:ea typeface="Times New Roman"/>
                <a:cs typeface="Times New Roman"/>
                <a:sym typeface="Times New Roman"/>
              </a:rPr>
              <a:t>.</a:t>
            </a:r>
            <a:endParaRPr sz="2400" dirty="0">
              <a:latin typeface="+mn-lt"/>
              <a:ea typeface="Times New Roman"/>
              <a:cs typeface="Times New Roman"/>
              <a:sym typeface="Times New Roman"/>
            </a:endParaRPr>
          </a:p>
          <a:p>
            <a:pPr marL="342900" lvl="0" indent="-177800" algn="just" rtl="0">
              <a:spcBef>
                <a:spcPts val="520"/>
              </a:spcBef>
              <a:spcAft>
                <a:spcPts val="0"/>
              </a:spcAft>
              <a:buClr>
                <a:schemeClr val="dk1"/>
              </a:buClr>
              <a:buSzPts val="2600"/>
              <a:buNone/>
            </a:pPr>
            <a:endParaRPr sz="2400" dirty="0">
              <a:latin typeface="+mn-lt"/>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anim calcmode="lin" valueType="num">
                                      <p:cBhvr additive="base">
                                        <p:cTn id="7" dur="500" fill="hold"/>
                                        <p:tgtEl>
                                          <p:spTgt spid="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
                                            <p:txEl>
                                              <p:pRg st="1" end="1"/>
                                            </p:txEl>
                                          </p:spTgt>
                                        </p:tgtEl>
                                        <p:attrNameLst>
                                          <p:attrName>style.visibility</p:attrName>
                                        </p:attrNameLst>
                                      </p:cBhvr>
                                      <p:to>
                                        <p:strVal val="visible"/>
                                      </p:to>
                                    </p:set>
                                    <p:anim calcmode="lin" valueType="num">
                                      <p:cBhvr additive="base">
                                        <p:cTn id="13" dur="500" fill="hold"/>
                                        <p:tgtEl>
                                          <p:spTgt spid="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
                                            <p:txEl>
                                              <p:pRg st="2" end="2"/>
                                            </p:txEl>
                                          </p:spTgt>
                                        </p:tgtEl>
                                        <p:attrNameLst>
                                          <p:attrName>style.visibility</p:attrName>
                                        </p:attrNameLst>
                                      </p:cBhvr>
                                      <p:to>
                                        <p:strVal val="visible"/>
                                      </p:to>
                                    </p:set>
                                    <p:anim calcmode="lin" valueType="num">
                                      <p:cBhvr additive="base">
                                        <p:cTn id="19" dur="500" fill="hold"/>
                                        <p:tgtEl>
                                          <p:spTgt spid="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
                                            <p:txEl>
                                              <p:pRg st="3" end="3"/>
                                            </p:txEl>
                                          </p:spTgt>
                                        </p:tgtEl>
                                        <p:attrNameLst>
                                          <p:attrName>style.visibility</p:attrName>
                                        </p:attrNameLst>
                                      </p:cBhvr>
                                      <p:to>
                                        <p:strVal val="visible"/>
                                      </p:to>
                                    </p:set>
                                    <p:anim calcmode="lin" valueType="num">
                                      <p:cBhvr additive="base">
                                        <p:cTn id="25" dur="500" fill="hold"/>
                                        <p:tgtEl>
                                          <p:spTgt spid="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
                                            <p:txEl>
                                              <p:pRg st="4" end="4"/>
                                            </p:txEl>
                                          </p:spTgt>
                                        </p:tgtEl>
                                        <p:attrNameLst>
                                          <p:attrName>style.visibility</p:attrName>
                                        </p:attrNameLst>
                                      </p:cBhvr>
                                      <p:to>
                                        <p:strVal val="visible"/>
                                      </p:to>
                                    </p:set>
                                    <p:anim calcmode="lin" valueType="num">
                                      <p:cBhvr additive="base">
                                        <p:cTn id="31" dur="500" fill="hold"/>
                                        <p:tgtEl>
                                          <p:spTgt spid="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latin typeface="Calibri"/>
                <a:ea typeface="Calibri"/>
                <a:cs typeface="Calibri"/>
                <a:sym typeface="Calibri"/>
              </a:rPr>
              <a:t>CÁC CAN THIỆP MÔI TRƯỜNG CẤP HỌC ĐƯỜNG</a:t>
            </a:r>
            <a:r>
              <a:rPr lang="en-US" sz="3600" dirty="0">
                <a:latin typeface="Times New Roman"/>
                <a:ea typeface="Times New Roman"/>
                <a:cs typeface="Times New Roman"/>
                <a:sym typeface="Times New Roman"/>
              </a:rPr>
              <a:t/>
            </a:r>
            <a:br>
              <a:rPr lang="en-US" sz="3600" dirty="0">
                <a:latin typeface="Times New Roman"/>
                <a:ea typeface="Times New Roman"/>
                <a:cs typeface="Times New Roman"/>
                <a:sym typeface="Times New Roman"/>
              </a:rPr>
            </a:br>
            <a:endParaRPr sz="3600" dirty="0">
              <a:latin typeface="Calibri"/>
              <a:ea typeface="Calibri"/>
              <a:cs typeface="Calibri"/>
              <a:sym typeface="Calibri"/>
            </a:endParaRPr>
          </a:p>
        </p:txBody>
      </p:sp>
      <p:sp>
        <p:nvSpPr>
          <p:cNvPr id="497" name="Google Shape;497;p56"/>
          <p:cNvSpPr txBox="1">
            <a:spLocks noGrp="1"/>
          </p:cNvSpPr>
          <p:nvPr>
            <p:ph type="body" idx="1"/>
          </p:nvPr>
        </p:nvSpPr>
        <p:spPr>
          <a:xfrm>
            <a:off x="457200" y="838200"/>
            <a:ext cx="8229600" cy="5287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err="1">
                <a:latin typeface="+mn-lt"/>
                <a:ea typeface="Times New Roman"/>
                <a:cs typeface="Times New Roman"/>
                <a:sym typeface="Times New Roman"/>
              </a:rPr>
              <a:t>Xây</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dựng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các</a:t>
            </a:r>
            <a:r>
              <a:rPr lang="en-US" sz="2800" dirty="0">
                <a:latin typeface="+mn-lt"/>
                <a:ea typeface="Times New Roman"/>
                <a:cs typeface="Times New Roman"/>
                <a:sym typeface="Times New Roman"/>
              </a:rPr>
              <a:t> CLB </a:t>
            </a:r>
            <a:r>
              <a:rPr lang="en-US" sz="2800" dirty="0" err="1">
                <a:latin typeface="+mn-lt"/>
                <a:ea typeface="Times New Roman"/>
                <a:cs typeface="Times New Roman"/>
                <a:sym typeface="Times New Roman"/>
              </a:rPr>
              <a:t>đồng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đẳng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trong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nhà</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trường</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Cải</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thiện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văn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hóa</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học</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đường</a:t>
            </a:r>
            <a:r>
              <a:rPr lang="en-US" sz="2800" dirty="0">
                <a:latin typeface="+mn-lt"/>
                <a:ea typeface="Times New Roman"/>
                <a:cs typeface="Times New Roman"/>
                <a:sym typeface="Times New Roman"/>
              </a:rPr>
              <a:t>.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Lập</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và</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truyền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đạt</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các</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điều</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lệ</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và</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tiêu</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chí</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rõ</a:t>
            </a:r>
            <a:r>
              <a:rPr lang="en-US" sz="2800" dirty="0">
                <a:latin typeface="+mn-lt"/>
                <a:ea typeface="Times New Roman"/>
                <a:cs typeface="Times New Roman"/>
                <a:sym typeface="Times New Roman"/>
              </a:rPr>
              <a:t> rang.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Nhất</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quán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trong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khen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thưởng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và</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trừng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phạt</a:t>
            </a:r>
            <a:r>
              <a:rPr lang="en-US" sz="2800" dirty="0">
                <a:latin typeface="+mn-lt"/>
                <a:ea typeface="Times New Roman"/>
                <a:cs typeface="Times New Roman"/>
                <a:sym typeface="Times New Roman"/>
              </a:rPr>
              <a:t>.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Cải</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thiện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kỹ</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năng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quản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lý</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lớp</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học</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của</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giáo</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viên</a:t>
            </a:r>
            <a:r>
              <a:rPr lang="en-US" sz="2800" dirty="0">
                <a:latin typeface="+mn-lt"/>
                <a:ea typeface="Times New Roman"/>
                <a:cs typeface="Times New Roman"/>
                <a:sym typeface="Times New Roman"/>
              </a:rPr>
              <a:t>.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Huấn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luyện</a:t>
            </a:r>
            <a:r>
              <a:rPr lang="en-US" sz="2800" dirty="0">
                <a:latin typeface="+mn-lt"/>
                <a:ea typeface="Times New Roman"/>
                <a:cs typeface="Times New Roman"/>
                <a:sym typeface="Times New Roman"/>
              </a:rPr>
              <a:t> “Can </a:t>
            </a:r>
            <a:r>
              <a:rPr lang="en-US" sz="2800" dirty="0" err="1">
                <a:latin typeface="+mn-lt"/>
                <a:ea typeface="Times New Roman"/>
                <a:cs typeface="Times New Roman"/>
                <a:sym typeface="Times New Roman"/>
              </a:rPr>
              <a:t>Thiệp</a:t>
            </a:r>
            <a:r>
              <a:rPr lang="en-US" sz="2800" dirty="0">
                <a:latin typeface="+mn-lt"/>
                <a:ea typeface="Times New Roman"/>
                <a:cs typeface="Times New Roman"/>
                <a:sym typeface="Times New Roman"/>
              </a:rPr>
              <a:t> Phi </a:t>
            </a:r>
            <a:r>
              <a:rPr lang="en-US" sz="2800" dirty="0" err="1">
                <a:latin typeface="+mn-lt"/>
                <a:ea typeface="Times New Roman"/>
                <a:cs typeface="Times New Roman"/>
                <a:sym typeface="Times New Roman"/>
              </a:rPr>
              <a:t>Bạo</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Lực</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cho</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giáo</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viên</a:t>
            </a:r>
            <a:r>
              <a:rPr lang="en-US" sz="2800" dirty="0">
                <a:latin typeface="+mn-lt"/>
                <a:ea typeface="Times New Roman"/>
                <a:cs typeface="Times New Roman"/>
                <a:sym typeface="Times New Roman"/>
              </a:rPr>
              <a:t> &amp; </a:t>
            </a:r>
            <a:r>
              <a:rPr lang="en-US" sz="2800" dirty="0" err="1">
                <a:latin typeface="+mn-lt"/>
                <a:ea typeface="Times New Roman"/>
                <a:cs typeface="Times New Roman"/>
                <a:sym typeface="Times New Roman"/>
              </a:rPr>
              <a:t>nhân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viên</a:t>
            </a:r>
            <a:r>
              <a:rPr lang="en-US" sz="2800" dirty="0">
                <a:latin typeface="+mn-lt"/>
                <a:ea typeface="Times New Roman"/>
                <a:cs typeface="Times New Roman"/>
                <a:sym typeface="Times New Roman"/>
              </a:rPr>
              <a:t>.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Thiết</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kế</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môi</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trường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hợp</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cách</a:t>
            </a:r>
            <a:r>
              <a:rPr lang="en-US" sz="2800" dirty="0">
                <a:latin typeface="+mn-lt"/>
                <a:ea typeface="Times New Roman"/>
                <a:cs typeface="Times New Roman"/>
                <a:sym typeface="Times New Roman"/>
              </a:rPr>
              <a:t>.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Dùng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phương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cách</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giám</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sát</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tự</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nhiên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Cải</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thiện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việc</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kiểm</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tra</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xuất</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nhập</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nhà</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trường</a:t>
            </a:r>
            <a:r>
              <a:rPr lang="en-US" sz="2800" dirty="0">
                <a:latin typeface="+mn-lt"/>
                <a:ea typeface="Times New Roman"/>
                <a:cs typeface="Times New Roman"/>
                <a:sym typeface="Times New Roman"/>
              </a:rPr>
              <a:t>. </a:t>
            </a:r>
            <a:endParaRPr dirty="0">
              <a:latin typeface="+mn-lt"/>
            </a:endParaRPr>
          </a:p>
          <a:p>
            <a:pPr marL="342900" lvl="0" indent="-342900" algn="l" rtl="0">
              <a:spcBef>
                <a:spcPts val="560"/>
              </a:spcBef>
              <a:spcAft>
                <a:spcPts val="0"/>
              </a:spcAft>
              <a:buClr>
                <a:schemeClr val="dk1"/>
              </a:buClr>
              <a:buSzPts val="2800"/>
              <a:buChar char="•"/>
            </a:pPr>
            <a:r>
              <a:rPr lang="en-US" sz="2800" dirty="0" err="1">
                <a:latin typeface="+mn-lt"/>
                <a:ea typeface="Times New Roman"/>
                <a:cs typeface="Times New Roman"/>
                <a:sym typeface="Times New Roman"/>
              </a:rPr>
              <a:t>Cải</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thiện</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việc</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duy</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trì</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trật</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tự</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và</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bảo</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trì</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phòng</a:t>
            </a:r>
            <a:r>
              <a:rPr lang="en-US" sz="2800" dirty="0">
                <a:latin typeface="+mn-lt"/>
                <a:ea typeface="Times New Roman"/>
                <a:cs typeface="Times New Roman"/>
                <a:sym typeface="Times New Roman"/>
              </a:rPr>
              <a:t> </a:t>
            </a:r>
            <a:r>
              <a:rPr lang="en-US" sz="2800" dirty="0" err="1">
                <a:latin typeface="+mn-lt"/>
                <a:ea typeface="Times New Roman"/>
                <a:cs typeface="Times New Roman"/>
                <a:sym typeface="Times New Roman"/>
              </a:rPr>
              <a:t>ốc</a:t>
            </a:r>
            <a:endParaRPr sz="2800" dirty="0">
              <a:latin typeface="+mn-lt"/>
              <a:ea typeface="Times New Roman"/>
              <a:cs typeface="Times New Roman"/>
              <a:sym typeface="Times New Roman"/>
            </a:endParaRPr>
          </a:p>
          <a:p>
            <a:pPr marL="342900" lvl="0" indent="-165100" algn="l" rtl="0">
              <a:spcBef>
                <a:spcPts val="560"/>
              </a:spcBef>
              <a:spcAft>
                <a:spcPts val="0"/>
              </a:spcAft>
              <a:buClr>
                <a:schemeClr val="dk1"/>
              </a:buClr>
              <a:buSzPts val="2800"/>
              <a:buNone/>
            </a:pPr>
            <a:endParaRPr sz="28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7">
                                            <p:txEl>
                                              <p:pRg st="0" end="0"/>
                                            </p:txEl>
                                          </p:spTgt>
                                        </p:tgtEl>
                                        <p:attrNameLst>
                                          <p:attrName>style.visibility</p:attrName>
                                        </p:attrNameLst>
                                      </p:cBhvr>
                                      <p:to>
                                        <p:strVal val="visible"/>
                                      </p:to>
                                    </p:set>
                                    <p:anim calcmode="lin" valueType="num">
                                      <p:cBhvr additive="base">
                                        <p:cTn id="7" dur="500" fill="hold"/>
                                        <p:tgtEl>
                                          <p:spTgt spid="4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7">
                                            <p:txEl>
                                              <p:pRg st="1" end="1"/>
                                            </p:txEl>
                                          </p:spTgt>
                                        </p:tgtEl>
                                        <p:attrNameLst>
                                          <p:attrName>style.visibility</p:attrName>
                                        </p:attrNameLst>
                                      </p:cBhvr>
                                      <p:to>
                                        <p:strVal val="visible"/>
                                      </p:to>
                                    </p:set>
                                    <p:anim calcmode="lin" valueType="num">
                                      <p:cBhvr additive="base">
                                        <p:cTn id="13" dur="500" fill="hold"/>
                                        <p:tgtEl>
                                          <p:spTgt spid="4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7">
                                            <p:txEl>
                                              <p:pRg st="2" end="2"/>
                                            </p:txEl>
                                          </p:spTgt>
                                        </p:tgtEl>
                                        <p:attrNameLst>
                                          <p:attrName>style.visibility</p:attrName>
                                        </p:attrNameLst>
                                      </p:cBhvr>
                                      <p:to>
                                        <p:strVal val="visible"/>
                                      </p:to>
                                    </p:set>
                                    <p:anim calcmode="lin" valueType="num">
                                      <p:cBhvr additive="base">
                                        <p:cTn id="19" dur="500" fill="hold"/>
                                        <p:tgtEl>
                                          <p:spTgt spid="4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7">
                                            <p:txEl>
                                              <p:pRg st="3" end="3"/>
                                            </p:txEl>
                                          </p:spTgt>
                                        </p:tgtEl>
                                        <p:attrNameLst>
                                          <p:attrName>style.visibility</p:attrName>
                                        </p:attrNameLst>
                                      </p:cBhvr>
                                      <p:to>
                                        <p:strVal val="visible"/>
                                      </p:to>
                                    </p:set>
                                    <p:anim calcmode="lin" valueType="num">
                                      <p:cBhvr additive="base">
                                        <p:cTn id="25" dur="500" fill="hold"/>
                                        <p:tgtEl>
                                          <p:spTgt spid="4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7">
                                            <p:txEl>
                                              <p:pRg st="4" end="4"/>
                                            </p:txEl>
                                          </p:spTgt>
                                        </p:tgtEl>
                                        <p:attrNameLst>
                                          <p:attrName>style.visibility</p:attrName>
                                        </p:attrNameLst>
                                      </p:cBhvr>
                                      <p:to>
                                        <p:strVal val="visible"/>
                                      </p:to>
                                    </p:set>
                                    <p:anim calcmode="lin" valueType="num">
                                      <p:cBhvr additive="base">
                                        <p:cTn id="31" dur="500" fill="hold"/>
                                        <p:tgtEl>
                                          <p:spTgt spid="4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7">
                                            <p:txEl>
                                              <p:pRg st="5" end="5"/>
                                            </p:txEl>
                                          </p:spTgt>
                                        </p:tgtEl>
                                        <p:attrNameLst>
                                          <p:attrName>style.visibility</p:attrName>
                                        </p:attrNameLst>
                                      </p:cBhvr>
                                      <p:to>
                                        <p:strVal val="visible"/>
                                      </p:to>
                                    </p:set>
                                    <p:anim calcmode="lin" valueType="num">
                                      <p:cBhvr additive="base">
                                        <p:cTn id="37" dur="500" fill="hold"/>
                                        <p:tgtEl>
                                          <p:spTgt spid="4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7">
                                            <p:txEl>
                                              <p:pRg st="6" end="6"/>
                                            </p:txEl>
                                          </p:spTgt>
                                        </p:tgtEl>
                                        <p:attrNameLst>
                                          <p:attrName>style.visibility</p:attrName>
                                        </p:attrNameLst>
                                      </p:cBhvr>
                                      <p:to>
                                        <p:strVal val="visible"/>
                                      </p:to>
                                    </p:set>
                                    <p:anim calcmode="lin" valueType="num">
                                      <p:cBhvr additive="base">
                                        <p:cTn id="43" dur="500" fill="hold"/>
                                        <p:tgtEl>
                                          <p:spTgt spid="49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97">
                                            <p:txEl>
                                              <p:pRg st="7" end="7"/>
                                            </p:txEl>
                                          </p:spTgt>
                                        </p:tgtEl>
                                        <p:attrNameLst>
                                          <p:attrName>style.visibility</p:attrName>
                                        </p:attrNameLst>
                                      </p:cBhvr>
                                      <p:to>
                                        <p:strVal val="visible"/>
                                      </p:to>
                                    </p:set>
                                    <p:anim calcmode="lin" valueType="num">
                                      <p:cBhvr additive="base">
                                        <p:cTn id="49" dur="500" fill="hold"/>
                                        <p:tgtEl>
                                          <p:spTgt spid="49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9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97">
                                            <p:txEl>
                                              <p:pRg st="8" end="8"/>
                                            </p:txEl>
                                          </p:spTgt>
                                        </p:tgtEl>
                                        <p:attrNameLst>
                                          <p:attrName>style.visibility</p:attrName>
                                        </p:attrNameLst>
                                      </p:cBhvr>
                                      <p:to>
                                        <p:strVal val="visible"/>
                                      </p:to>
                                    </p:set>
                                    <p:anim calcmode="lin" valueType="num">
                                      <p:cBhvr additive="base">
                                        <p:cTn id="55" dur="500" fill="hold"/>
                                        <p:tgtEl>
                                          <p:spTgt spid="49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9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7"/>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dirty="0">
                <a:solidFill>
                  <a:srgbClr val="FF0000"/>
                </a:solidFill>
                <a:latin typeface="Calibri"/>
                <a:ea typeface="Calibri"/>
                <a:cs typeface="Calibri"/>
                <a:sym typeface="Calibri"/>
              </a:rPr>
              <a:t>CÁC CAN THIỆP MÔI TRƯỜNG CẤP CỘNG ĐỒNG</a:t>
            </a:r>
            <a:endParaRPr sz="3600" dirty="0">
              <a:latin typeface="Calibri"/>
              <a:ea typeface="Calibri"/>
              <a:cs typeface="Calibri"/>
              <a:sym typeface="Calibri"/>
            </a:endParaRPr>
          </a:p>
        </p:txBody>
      </p:sp>
      <p:sp>
        <p:nvSpPr>
          <p:cNvPr id="503" name="Google Shape;503;p57"/>
          <p:cNvSpPr txBox="1">
            <a:spLocks noGrp="1"/>
          </p:cNvSpPr>
          <p:nvPr>
            <p:ph type="body" idx="1"/>
          </p:nvPr>
        </p:nvSpPr>
        <p:spPr>
          <a:xfrm>
            <a:off x="457200" y="1226634"/>
            <a:ext cx="8229600" cy="4899529"/>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800"/>
              <a:buChar char="•"/>
            </a:pPr>
            <a:r>
              <a:rPr lang="en-US" sz="2600" dirty="0">
                <a:latin typeface="+mn-lt"/>
                <a:ea typeface="Times New Roman"/>
                <a:cs typeface="Times New Roman"/>
                <a:sym typeface="Times New Roman"/>
              </a:rPr>
              <a:t>Gia </a:t>
            </a:r>
            <a:r>
              <a:rPr lang="en-US" sz="2600" dirty="0" err="1">
                <a:latin typeface="+mn-lt"/>
                <a:ea typeface="Times New Roman"/>
                <a:cs typeface="Times New Roman"/>
                <a:sym typeface="Times New Roman"/>
              </a:rPr>
              <a:t>tăng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sự</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tham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của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cư</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dân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trong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tiến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trình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quyết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định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công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việc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liên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quan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đến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cộng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đồng</a:t>
            </a:r>
            <a:r>
              <a:rPr lang="en-US" sz="2600" dirty="0">
                <a:latin typeface="+mn-lt"/>
                <a:ea typeface="Times New Roman"/>
                <a:cs typeface="Times New Roman"/>
                <a:sym typeface="Times New Roman"/>
              </a:rPr>
              <a:t>. </a:t>
            </a:r>
            <a:endParaRPr sz="2600" dirty="0">
              <a:latin typeface="+mn-lt"/>
            </a:endParaRPr>
          </a:p>
          <a:p>
            <a:pPr marL="342900" lvl="0" indent="-342900" algn="just" rtl="0">
              <a:spcBef>
                <a:spcPts val="560"/>
              </a:spcBef>
              <a:spcAft>
                <a:spcPts val="0"/>
              </a:spcAft>
              <a:buClr>
                <a:schemeClr val="dk1"/>
              </a:buClr>
              <a:buSzPts val="2800"/>
              <a:buChar char="•"/>
            </a:pPr>
            <a:r>
              <a:rPr lang="en-US" sz="2600" dirty="0">
                <a:latin typeface="+mn-lt"/>
                <a:ea typeface="Times New Roman"/>
                <a:cs typeface="Times New Roman"/>
                <a:sym typeface="Times New Roman"/>
              </a:rPr>
              <a:t>Gia </a:t>
            </a:r>
            <a:r>
              <a:rPr lang="en-US" sz="2600" dirty="0" err="1">
                <a:latin typeface="+mn-lt"/>
                <a:ea typeface="Times New Roman"/>
                <a:cs typeface="Times New Roman"/>
                <a:sym typeface="Times New Roman"/>
              </a:rPr>
              <a:t>tăng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việc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giám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sát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học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sinh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bằng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chương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trình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sau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giờ</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học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phương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tiện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giải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trí</a:t>
            </a:r>
            <a:r>
              <a:rPr lang="en-US" sz="2600" dirty="0">
                <a:latin typeface="+mn-lt"/>
                <a:ea typeface="Times New Roman"/>
                <a:cs typeface="Times New Roman"/>
                <a:sym typeface="Times New Roman"/>
              </a:rPr>
              <a:t>. </a:t>
            </a:r>
            <a:endParaRPr sz="2600" dirty="0">
              <a:latin typeface="+mn-lt"/>
            </a:endParaRPr>
          </a:p>
          <a:p>
            <a:pPr marL="342900" lvl="0" indent="-342900" algn="just" rtl="0">
              <a:spcBef>
                <a:spcPts val="560"/>
              </a:spcBef>
              <a:spcAft>
                <a:spcPts val="0"/>
              </a:spcAft>
              <a:buClr>
                <a:schemeClr val="dk1"/>
              </a:buClr>
              <a:buSzPts val="2800"/>
              <a:buChar char="•"/>
            </a:pPr>
            <a:r>
              <a:rPr lang="en-US" sz="2600" dirty="0" err="1">
                <a:latin typeface="+mn-lt"/>
                <a:ea typeface="Times New Roman"/>
                <a:cs typeface="Times New Roman"/>
                <a:sym typeface="Times New Roman"/>
              </a:rPr>
              <a:t>Áp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dụng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giờ</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giới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nghiêm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với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thiếu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niên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giảm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điều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kiện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trẻ</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tiếp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cận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rượu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ma </a:t>
            </a:r>
            <a:r>
              <a:rPr lang="en-US" sz="2600" dirty="0" err="1">
                <a:latin typeface="+mn-lt"/>
                <a:ea typeface="Times New Roman"/>
                <a:cs typeface="Times New Roman"/>
                <a:sym typeface="Times New Roman"/>
              </a:rPr>
              <a:t>túy</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Thiết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lập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tuyến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đường</a:t>
            </a:r>
            <a:r>
              <a:rPr lang="en-US" sz="2600" dirty="0">
                <a:latin typeface="+mn-lt"/>
                <a:ea typeface="Times New Roman"/>
                <a:cs typeface="Times New Roman"/>
                <a:sym typeface="Times New Roman"/>
              </a:rPr>
              <a:t> an </a:t>
            </a:r>
            <a:r>
              <a:rPr lang="en-US" sz="2600" dirty="0" err="1">
                <a:latin typeface="+mn-lt"/>
                <a:ea typeface="Times New Roman"/>
                <a:cs typeface="Times New Roman"/>
                <a:sym typeface="Times New Roman"/>
              </a:rPr>
              <a:t>toàn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cho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trẻ</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đến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trường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về</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nhà</a:t>
            </a:r>
            <a:r>
              <a:rPr lang="en-US" sz="2600" dirty="0">
                <a:latin typeface="+mn-lt"/>
                <a:ea typeface="Times New Roman"/>
                <a:cs typeface="Times New Roman"/>
                <a:sym typeface="Times New Roman"/>
              </a:rPr>
              <a:t> hay </a:t>
            </a:r>
            <a:r>
              <a:rPr lang="en-US" sz="2600" dirty="0" err="1">
                <a:latin typeface="+mn-lt"/>
                <a:ea typeface="Times New Roman"/>
                <a:cs typeface="Times New Roman"/>
                <a:sym typeface="Times New Roman"/>
              </a:rPr>
              <a:t>đi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tham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dự</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sinh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hoạt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trong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cộng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đồng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Thiết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lập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chương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trình</a:t>
            </a:r>
            <a:r>
              <a:rPr lang="en-US" sz="2600" dirty="0">
                <a:latin typeface="+mn-lt"/>
                <a:ea typeface="Times New Roman"/>
                <a:cs typeface="Times New Roman"/>
                <a:sym typeface="Times New Roman"/>
              </a:rPr>
              <a:t> an </a:t>
            </a:r>
            <a:r>
              <a:rPr lang="en-US" sz="2600" dirty="0" err="1">
                <a:latin typeface="+mn-lt"/>
                <a:ea typeface="Times New Roman"/>
                <a:cs typeface="Times New Roman"/>
                <a:sym typeface="Times New Roman"/>
              </a:rPr>
              <a:t>ninh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khu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phố</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liên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canh</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để</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giúp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đỡ</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kiểm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soát</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trẻ</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có</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hành</a:t>
            </a:r>
            <a:r>
              <a:rPr lang="en-US" sz="2600" dirty="0">
                <a:latin typeface="+mn-lt"/>
                <a:ea typeface="Times New Roman"/>
                <a:cs typeface="Times New Roman"/>
                <a:sym typeface="Times New Roman"/>
              </a:rPr>
              <a:t> vi </a:t>
            </a:r>
            <a:r>
              <a:rPr lang="en-US" sz="2600" dirty="0" err="1">
                <a:latin typeface="+mn-lt"/>
                <a:ea typeface="Times New Roman"/>
                <a:cs typeface="Times New Roman"/>
                <a:sym typeface="Times New Roman"/>
              </a:rPr>
              <a:t>phạm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pháp</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Tạo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cơ</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hội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làm</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ăn</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gia</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cư</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và</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công</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việc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tại</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các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khu</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vực</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nghèo</a:t>
            </a:r>
            <a:r>
              <a:rPr lang="en-US" sz="2600" dirty="0">
                <a:latin typeface="+mn-lt"/>
                <a:ea typeface="Times New Roman"/>
                <a:cs typeface="Times New Roman"/>
                <a:sym typeface="Times New Roman"/>
              </a:rPr>
              <a:t> </a:t>
            </a:r>
            <a:r>
              <a:rPr lang="en-US" sz="2600" dirty="0" err="1">
                <a:latin typeface="+mn-lt"/>
                <a:ea typeface="Times New Roman"/>
                <a:cs typeface="Times New Roman"/>
                <a:sym typeface="Times New Roman"/>
              </a:rPr>
              <a:t>đói</a:t>
            </a:r>
            <a:endParaRPr sz="2600" dirty="0">
              <a:latin typeface="+mn-lt"/>
              <a:ea typeface="Times New Roman"/>
              <a:cs typeface="Times New Roman"/>
              <a:sym typeface="Times New Roman"/>
            </a:endParaRPr>
          </a:p>
          <a:p>
            <a:pPr marL="342900" lvl="0" indent="-139700" algn="just" rtl="0">
              <a:spcBef>
                <a:spcPts val="640"/>
              </a:spcBef>
              <a:spcAft>
                <a:spcPts val="0"/>
              </a:spcAft>
              <a:buClr>
                <a:schemeClr val="dk1"/>
              </a:buClr>
              <a:buSzPts val="3200"/>
              <a:buNone/>
            </a:pPr>
            <a:endParaRPr sz="2600" dirty="0">
              <a:latin typeface="+mn-lt"/>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 calcmode="lin" valueType="num">
                                      <p:cBhvr additive="base">
                                        <p:cTn id="7" dur="500" fill="hold"/>
                                        <p:tgtEl>
                                          <p:spTgt spid="5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3">
                                            <p:txEl>
                                              <p:pRg st="1" end="1"/>
                                            </p:txEl>
                                          </p:spTgt>
                                        </p:tgtEl>
                                        <p:attrNameLst>
                                          <p:attrName>style.visibility</p:attrName>
                                        </p:attrNameLst>
                                      </p:cBhvr>
                                      <p:to>
                                        <p:strVal val="visible"/>
                                      </p:to>
                                    </p:set>
                                    <p:anim calcmode="lin" valueType="num">
                                      <p:cBhvr additive="base">
                                        <p:cTn id="13" dur="500" fill="hold"/>
                                        <p:tgtEl>
                                          <p:spTgt spid="5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3">
                                            <p:txEl>
                                              <p:pRg st="2" end="2"/>
                                            </p:txEl>
                                          </p:spTgt>
                                        </p:tgtEl>
                                        <p:attrNameLst>
                                          <p:attrName>style.visibility</p:attrName>
                                        </p:attrNameLst>
                                      </p:cBhvr>
                                      <p:to>
                                        <p:strVal val="visible"/>
                                      </p:to>
                                    </p:set>
                                    <p:anim calcmode="lin" valueType="num">
                                      <p:cBhvr additive="base">
                                        <p:cTn id="19" dur="500" fill="hold"/>
                                        <p:tgtEl>
                                          <p:spTgt spid="5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dirty="0">
                <a:solidFill>
                  <a:srgbClr val="FF0000"/>
                </a:solidFill>
                <a:latin typeface="+mn-lt"/>
                <a:ea typeface="Times New Roman"/>
                <a:cs typeface="Times New Roman"/>
                <a:sym typeface="Times New Roman"/>
              </a:rPr>
              <a:t>CÁC CAN THIỆP MÔI TRƯỜNG CẤP XÃ HỘI</a:t>
            </a:r>
            <a:endParaRPr sz="3600" dirty="0">
              <a:latin typeface="Times New Roman"/>
              <a:ea typeface="Times New Roman"/>
              <a:cs typeface="Times New Roman"/>
              <a:sym typeface="Times New Roman"/>
            </a:endParaRPr>
          </a:p>
        </p:txBody>
      </p:sp>
      <p:sp>
        <p:nvSpPr>
          <p:cNvPr id="510" name="Google Shape;510;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dirty="0" err="1">
                <a:latin typeface="Calibri"/>
                <a:ea typeface="Calibri"/>
                <a:cs typeface="Calibri"/>
                <a:sym typeface="Calibri"/>
              </a:rPr>
              <a:t>Củng</a:t>
            </a:r>
            <a:r>
              <a:rPr lang="en-US" dirty="0">
                <a:latin typeface="Calibri"/>
                <a:ea typeface="Calibri"/>
                <a:cs typeface="Calibri"/>
                <a:sym typeface="Calibri"/>
              </a:rPr>
              <a:t> </a:t>
            </a:r>
            <a:r>
              <a:rPr lang="en-US" dirty="0" err="1">
                <a:latin typeface="Calibri"/>
                <a:ea typeface="Calibri"/>
                <a:cs typeface="Calibri"/>
                <a:sym typeface="Calibri"/>
              </a:rPr>
              <a:t>cố</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cải</a:t>
            </a:r>
            <a:r>
              <a:rPr lang="en-US" dirty="0">
                <a:latin typeface="Calibri"/>
                <a:ea typeface="Calibri"/>
                <a:cs typeface="Calibri"/>
                <a:sym typeface="Calibri"/>
              </a:rPr>
              <a:t> </a:t>
            </a:r>
            <a:r>
              <a:rPr lang="en-US" dirty="0" err="1">
                <a:latin typeface="Calibri"/>
                <a:ea typeface="Calibri"/>
                <a:cs typeface="Calibri"/>
                <a:sym typeface="Calibri"/>
              </a:rPr>
              <a:t>thiện</a:t>
            </a:r>
            <a:r>
              <a:rPr lang="en-US" dirty="0">
                <a:latin typeface="Calibri"/>
                <a:ea typeface="Calibri"/>
                <a:cs typeface="Calibri"/>
                <a:sym typeface="Calibri"/>
              </a:rPr>
              <a:t> </a:t>
            </a:r>
            <a:r>
              <a:rPr lang="en-US" dirty="0" err="1">
                <a:latin typeface="Calibri"/>
                <a:ea typeface="Calibri"/>
                <a:cs typeface="Calibri"/>
                <a:sym typeface="Calibri"/>
              </a:rPr>
              <a:t>hệ</a:t>
            </a:r>
            <a:r>
              <a:rPr lang="en-US" dirty="0">
                <a:latin typeface="Calibri"/>
                <a:ea typeface="Calibri"/>
                <a:cs typeface="Calibri"/>
                <a:sym typeface="Calibri"/>
              </a:rPr>
              <a:t> </a:t>
            </a:r>
            <a:r>
              <a:rPr lang="en-US" dirty="0" err="1">
                <a:latin typeface="Calibri"/>
                <a:ea typeface="Calibri"/>
                <a:cs typeface="Calibri"/>
                <a:sym typeface="Calibri"/>
              </a:rPr>
              <a:t>thống</a:t>
            </a:r>
            <a:r>
              <a:rPr lang="en-US" dirty="0">
                <a:latin typeface="Calibri"/>
                <a:ea typeface="Calibri"/>
                <a:cs typeface="Calibri"/>
                <a:sym typeface="Calibri"/>
              </a:rPr>
              <a:t> </a:t>
            </a:r>
            <a:r>
              <a:rPr lang="en-US" dirty="0" err="1">
                <a:latin typeface="Calibri"/>
                <a:ea typeface="Calibri"/>
                <a:cs typeface="Calibri"/>
                <a:sym typeface="Calibri"/>
              </a:rPr>
              <a:t>pháp</a:t>
            </a:r>
            <a:r>
              <a:rPr lang="en-US" dirty="0">
                <a:latin typeface="Calibri"/>
                <a:ea typeface="Calibri"/>
                <a:cs typeface="Calibri"/>
                <a:sym typeface="Calibri"/>
              </a:rPr>
              <a:t> </a:t>
            </a:r>
            <a:r>
              <a:rPr lang="en-US" dirty="0" err="1">
                <a:latin typeface="Calibri"/>
                <a:ea typeface="Calibri"/>
                <a:cs typeface="Calibri"/>
                <a:sym typeface="Calibri"/>
              </a:rPr>
              <a:t>luật</a:t>
            </a:r>
            <a:r>
              <a:rPr lang="en-US" dirty="0">
                <a:latin typeface="Calibri"/>
                <a:ea typeface="Calibri"/>
                <a:cs typeface="Calibri"/>
                <a:sym typeface="Calibri"/>
              </a:rPr>
              <a:t> </a:t>
            </a:r>
            <a:r>
              <a:rPr lang="en-US" dirty="0" err="1">
                <a:latin typeface="Calibri"/>
                <a:ea typeface="Calibri"/>
                <a:cs typeface="Calibri"/>
                <a:sym typeface="Calibri"/>
              </a:rPr>
              <a:t>và</a:t>
            </a:r>
            <a:r>
              <a:rPr lang="en-US" dirty="0">
                <a:latin typeface="Calibri"/>
                <a:ea typeface="Calibri"/>
                <a:cs typeface="Calibri"/>
                <a:sym typeface="Calibri"/>
              </a:rPr>
              <a:t> </a:t>
            </a:r>
            <a:r>
              <a:rPr lang="en-US" dirty="0" err="1">
                <a:latin typeface="Calibri"/>
                <a:ea typeface="Calibri"/>
                <a:cs typeface="Calibri"/>
                <a:sym typeface="Calibri"/>
              </a:rPr>
              <a:t>cảnh</a:t>
            </a:r>
            <a:r>
              <a:rPr lang="en-US" dirty="0">
                <a:latin typeface="Calibri"/>
                <a:ea typeface="Calibri"/>
                <a:cs typeface="Calibri"/>
                <a:sym typeface="Calibri"/>
              </a:rPr>
              <a:t> </a:t>
            </a:r>
            <a:r>
              <a:rPr lang="en-US" dirty="0" err="1">
                <a:latin typeface="Calibri"/>
                <a:ea typeface="Calibri"/>
                <a:cs typeface="Calibri"/>
                <a:sym typeface="Calibri"/>
              </a:rPr>
              <a:t>sát</a:t>
            </a:r>
            <a:r>
              <a:rPr lang="en-US" dirty="0">
                <a:latin typeface="Calibri"/>
                <a:ea typeface="Calibri"/>
                <a:cs typeface="Calibri"/>
                <a:sym typeface="Calibri"/>
              </a:rPr>
              <a:t>.</a:t>
            </a:r>
            <a:endParaRPr dirty="0"/>
          </a:p>
          <a:p>
            <a:pPr marL="342900" lvl="0" indent="-342900" algn="l" rtl="0">
              <a:spcBef>
                <a:spcPts val="640"/>
              </a:spcBef>
              <a:spcAft>
                <a:spcPts val="0"/>
              </a:spcAft>
              <a:buClr>
                <a:schemeClr val="dk1"/>
              </a:buClr>
              <a:buSzPts val="3200"/>
              <a:buChar char="•"/>
            </a:pPr>
            <a:r>
              <a:rPr lang="en-US" dirty="0">
                <a:latin typeface="Calibri"/>
                <a:ea typeface="Calibri"/>
                <a:cs typeface="Calibri"/>
                <a:sym typeface="Calibri"/>
              </a:rPr>
              <a:t> </a:t>
            </a:r>
            <a:r>
              <a:rPr lang="en-US" dirty="0" err="1">
                <a:latin typeface="Calibri"/>
                <a:ea typeface="Calibri"/>
                <a:cs typeface="Calibri"/>
                <a:sym typeface="Calibri"/>
              </a:rPr>
              <a:t>Phổ</a:t>
            </a:r>
            <a:r>
              <a:rPr lang="en-US" dirty="0">
                <a:latin typeface="Calibri"/>
                <a:ea typeface="Calibri"/>
                <a:cs typeface="Calibri"/>
                <a:sym typeface="Calibri"/>
              </a:rPr>
              <a:t> </a:t>
            </a:r>
            <a:r>
              <a:rPr lang="en-US" dirty="0" err="1">
                <a:latin typeface="Calibri"/>
                <a:ea typeface="Calibri"/>
                <a:cs typeface="Calibri"/>
                <a:sym typeface="Calibri"/>
              </a:rPr>
              <a:t>biến</a:t>
            </a:r>
            <a:r>
              <a:rPr lang="en-US" dirty="0">
                <a:latin typeface="Calibri"/>
                <a:ea typeface="Calibri"/>
                <a:cs typeface="Calibri"/>
                <a:sym typeface="Calibri"/>
              </a:rPr>
              <a:t> </a:t>
            </a:r>
            <a:r>
              <a:rPr lang="en-US" dirty="0" err="1">
                <a:latin typeface="Calibri"/>
                <a:ea typeface="Calibri"/>
                <a:cs typeface="Calibri"/>
                <a:sym typeface="Calibri"/>
              </a:rPr>
              <a:t>những</a:t>
            </a:r>
            <a:r>
              <a:rPr lang="en-US" dirty="0">
                <a:latin typeface="Calibri"/>
                <a:ea typeface="Calibri"/>
                <a:cs typeface="Calibri"/>
                <a:sym typeface="Calibri"/>
              </a:rPr>
              <a:t> qui </a:t>
            </a:r>
            <a:r>
              <a:rPr lang="en-US" dirty="0" err="1">
                <a:latin typeface="Calibri"/>
                <a:ea typeface="Calibri"/>
                <a:cs typeface="Calibri"/>
                <a:sym typeface="Calibri"/>
              </a:rPr>
              <a:t>ước</a:t>
            </a:r>
            <a:r>
              <a:rPr lang="en-US" dirty="0">
                <a:latin typeface="Calibri"/>
                <a:ea typeface="Calibri"/>
                <a:cs typeface="Calibri"/>
                <a:sym typeface="Calibri"/>
              </a:rPr>
              <a:t> </a:t>
            </a:r>
            <a:r>
              <a:rPr lang="en-US" dirty="0" err="1">
                <a:latin typeface="Calibri"/>
                <a:ea typeface="Calibri"/>
                <a:cs typeface="Calibri"/>
                <a:sym typeface="Calibri"/>
              </a:rPr>
              <a:t>xã</a:t>
            </a:r>
            <a:r>
              <a:rPr lang="en-US" dirty="0">
                <a:latin typeface="Calibri"/>
                <a:ea typeface="Calibri"/>
                <a:cs typeface="Calibri"/>
                <a:sym typeface="Calibri"/>
              </a:rPr>
              <a:t> </a:t>
            </a:r>
            <a:r>
              <a:rPr lang="en-US" dirty="0" err="1">
                <a:latin typeface="Calibri"/>
                <a:ea typeface="Calibri"/>
                <a:cs typeface="Calibri"/>
                <a:sym typeface="Calibri"/>
              </a:rPr>
              <a:t>hội</a:t>
            </a:r>
            <a:r>
              <a:rPr lang="en-US" dirty="0">
                <a:latin typeface="Calibri"/>
                <a:ea typeface="Calibri"/>
                <a:cs typeface="Calibri"/>
                <a:sym typeface="Calibri"/>
              </a:rPr>
              <a:t> </a:t>
            </a:r>
            <a:r>
              <a:rPr lang="en-US" dirty="0" err="1">
                <a:latin typeface="Calibri"/>
                <a:ea typeface="Calibri"/>
                <a:cs typeface="Calibri"/>
                <a:sym typeface="Calibri"/>
              </a:rPr>
              <a:t>tích</a:t>
            </a:r>
            <a:r>
              <a:rPr lang="en-US" dirty="0">
                <a:latin typeface="Calibri"/>
                <a:ea typeface="Calibri"/>
                <a:cs typeface="Calibri"/>
                <a:sym typeface="Calibri"/>
              </a:rPr>
              <a:t> </a:t>
            </a:r>
            <a:r>
              <a:rPr lang="en-US" dirty="0" err="1">
                <a:latin typeface="Calibri"/>
                <a:ea typeface="Calibri"/>
                <a:cs typeface="Calibri"/>
                <a:sym typeface="Calibri"/>
              </a:rPr>
              <a:t>cực</a:t>
            </a:r>
            <a:r>
              <a:rPr lang="en-US" dirty="0">
                <a:latin typeface="Calibri"/>
                <a:ea typeface="Calibri"/>
                <a:cs typeface="Calibri"/>
                <a:sym typeface="Calibri"/>
              </a:rPr>
              <a:t> </a:t>
            </a:r>
            <a:r>
              <a:rPr lang="en-US" dirty="0" err="1">
                <a:latin typeface="Calibri"/>
                <a:ea typeface="Calibri"/>
                <a:cs typeface="Calibri"/>
                <a:sym typeface="Calibri"/>
              </a:rPr>
              <a:t>thông</a:t>
            </a:r>
            <a:r>
              <a:rPr lang="en-US" dirty="0">
                <a:latin typeface="Calibri"/>
                <a:ea typeface="Calibri"/>
                <a:cs typeface="Calibri"/>
                <a:sym typeface="Calibri"/>
              </a:rPr>
              <a:t> qua </a:t>
            </a:r>
            <a:r>
              <a:rPr lang="en-US" dirty="0" err="1">
                <a:latin typeface="Calibri"/>
                <a:ea typeface="Calibri"/>
                <a:cs typeface="Calibri"/>
                <a:sym typeface="Calibri"/>
              </a:rPr>
              <a:t>các</a:t>
            </a:r>
            <a:r>
              <a:rPr lang="en-US" dirty="0">
                <a:latin typeface="Calibri"/>
                <a:ea typeface="Calibri"/>
                <a:cs typeface="Calibri"/>
                <a:sym typeface="Calibri"/>
              </a:rPr>
              <a:t> </a:t>
            </a:r>
            <a:r>
              <a:rPr lang="en-US" dirty="0" err="1">
                <a:latin typeface="Calibri"/>
                <a:ea typeface="Calibri"/>
                <a:cs typeface="Calibri"/>
                <a:sym typeface="Calibri"/>
              </a:rPr>
              <a:t>phong</a:t>
            </a:r>
            <a:r>
              <a:rPr lang="en-US" dirty="0">
                <a:latin typeface="Calibri"/>
                <a:ea typeface="Calibri"/>
                <a:cs typeface="Calibri"/>
                <a:sym typeface="Calibri"/>
              </a:rPr>
              <a:t> </a:t>
            </a:r>
            <a:r>
              <a:rPr lang="en-US" dirty="0" err="1">
                <a:latin typeface="Calibri"/>
                <a:ea typeface="Calibri"/>
                <a:cs typeface="Calibri"/>
                <a:sym typeface="Calibri"/>
              </a:rPr>
              <a:t>trào</a:t>
            </a:r>
            <a:r>
              <a:rPr lang="en-US" dirty="0">
                <a:latin typeface="Calibri"/>
                <a:ea typeface="Calibri"/>
                <a:cs typeface="Calibri"/>
                <a:sym typeface="Calibri"/>
              </a:rPr>
              <a:t> </a:t>
            </a:r>
            <a:r>
              <a:rPr lang="en-US" dirty="0" err="1">
                <a:latin typeface="Calibri"/>
                <a:ea typeface="Calibri"/>
                <a:cs typeface="Calibri"/>
                <a:sym typeface="Calibri"/>
              </a:rPr>
              <a:t>thông</a:t>
            </a:r>
            <a:r>
              <a:rPr lang="en-US" dirty="0">
                <a:latin typeface="Calibri"/>
                <a:ea typeface="Calibri"/>
                <a:cs typeface="Calibri"/>
                <a:sym typeface="Calibri"/>
              </a:rPr>
              <a:t> tin </a:t>
            </a:r>
            <a:r>
              <a:rPr lang="en-US" dirty="0" err="1">
                <a:latin typeface="Calibri"/>
                <a:ea typeface="Calibri"/>
                <a:cs typeface="Calibri"/>
                <a:sym typeface="Calibri"/>
              </a:rPr>
              <a:t>quần</a:t>
            </a:r>
            <a:r>
              <a:rPr lang="en-US" dirty="0">
                <a:latin typeface="Calibri"/>
                <a:ea typeface="Calibri"/>
                <a:cs typeface="Calibri"/>
                <a:sym typeface="Calibri"/>
              </a:rPr>
              <a:t> </a:t>
            </a:r>
            <a:r>
              <a:rPr lang="en-US" dirty="0" err="1">
                <a:latin typeface="Calibri"/>
                <a:ea typeface="Calibri"/>
                <a:cs typeface="Calibri"/>
                <a:sym typeface="Calibri"/>
              </a:rPr>
              <a:t>chúng</a:t>
            </a:r>
            <a:r>
              <a:rPr lang="en-US" dirty="0">
                <a:latin typeface="Calibri"/>
                <a:ea typeface="Calibri"/>
                <a:cs typeface="Calibri"/>
                <a:sym typeface="Calibri"/>
              </a:rPr>
              <a:t>. </a:t>
            </a:r>
            <a:endParaRPr dirty="0"/>
          </a:p>
          <a:p>
            <a:pPr marL="342900" lvl="0" indent="-342900" algn="l" rtl="0">
              <a:spcBef>
                <a:spcPts val="640"/>
              </a:spcBef>
              <a:spcAft>
                <a:spcPts val="0"/>
              </a:spcAft>
              <a:buClr>
                <a:schemeClr val="dk1"/>
              </a:buClr>
              <a:buSzPts val="3200"/>
              <a:buChar char="•"/>
            </a:pPr>
            <a:r>
              <a:rPr lang="en-US" dirty="0" err="1">
                <a:latin typeface="Calibri"/>
                <a:ea typeface="Calibri"/>
                <a:cs typeface="Calibri"/>
                <a:sym typeface="Calibri"/>
              </a:rPr>
              <a:t>Xóa</a:t>
            </a:r>
            <a:r>
              <a:rPr lang="en-US" dirty="0">
                <a:latin typeface="Calibri"/>
                <a:ea typeface="Calibri"/>
                <a:cs typeface="Calibri"/>
                <a:sym typeface="Calibri"/>
              </a:rPr>
              <a:t> </a:t>
            </a:r>
            <a:r>
              <a:rPr lang="en-US" dirty="0" err="1">
                <a:latin typeface="Calibri"/>
                <a:ea typeface="Calibri"/>
                <a:cs typeface="Calibri"/>
                <a:sym typeface="Calibri"/>
              </a:rPr>
              <a:t>đói</a:t>
            </a:r>
            <a:r>
              <a:rPr lang="en-US" dirty="0">
                <a:latin typeface="Calibri"/>
                <a:ea typeface="Calibri"/>
                <a:cs typeface="Calibri"/>
                <a:sym typeface="Calibri"/>
              </a:rPr>
              <a:t> </a:t>
            </a:r>
            <a:r>
              <a:rPr lang="en-US" dirty="0" err="1">
                <a:latin typeface="Calibri"/>
                <a:ea typeface="Calibri"/>
                <a:cs typeface="Calibri"/>
                <a:sym typeface="Calibri"/>
              </a:rPr>
              <a:t>giảm</a:t>
            </a:r>
            <a:r>
              <a:rPr lang="en-US" dirty="0">
                <a:latin typeface="Calibri"/>
                <a:ea typeface="Calibri"/>
                <a:cs typeface="Calibri"/>
                <a:sym typeface="Calibri"/>
              </a:rPr>
              <a:t> </a:t>
            </a:r>
            <a:r>
              <a:rPr lang="en-US" dirty="0" err="1">
                <a:latin typeface="Calibri"/>
                <a:ea typeface="Calibri"/>
                <a:cs typeface="Calibri"/>
                <a:sym typeface="Calibri"/>
              </a:rPr>
              <a:t>nghèo</a:t>
            </a:r>
            <a:r>
              <a:rPr lang="en-US" dirty="0">
                <a:latin typeface="Calibri"/>
                <a:ea typeface="Calibri"/>
                <a:cs typeface="Calibri"/>
                <a:sym typeface="Calibri"/>
              </a:rPr>
              <a:t>.</a:t>
            </a:r>
            <a:endParaRPr dirty="0"/>
          </a:p>
          <a:p>
            <a:pPr marL="342900" lvl="0" indent="-342900" algn="l" rtl="0">
              <a:spcBef>
                <a:spcPts val="640"/>
              </a:spcBef>
              <a:spcAft>
                <a:spcPts val="0"/>
              </a:spcAft>
              <a:buClr>
                <a:schemeClr val="dk1"/>
              </a:buClr>
              <a:buSzPts val="3200"/>
              <a:buChar char="•"/>
            </a:pPr>
            <a:r>
              <a:rPr lang="en-US" dirty="0">
                <a:latin typeface="Calibri"/>
                <a:ea typeface="Calibri"/>
                <a:cs typeface="Calibri"/>
                <a:sym typeface="Calibri"/>
              </a:rPr>
              <a:t> </a:t>
            </a:r>
            <a:r>
              <a:rPr lang="en-US" dirty="0" err="1">
                <a:latin typeface="Calibri"/>
                <a:ea typeface="Calibri"/>
                <a:cs typeface="Calibri"/>
                <a:sym typeface="Calibri"/>
              </a:rPr>
              <a:t>Giảm</a:t>
            </a:r>
            <a:r>
              <a:rPr lang="en-US" dirty="0">
                <a:latin typeface="Calibri"/>
                <a:ea typeface="Calibri"/>
                <a:cs typeface="Calibri"/>
                <a:sym typeface="Calibri"/>
              </a:rPr>
              <a:t> </a:t>
            </a:r>
            <a:r>
              <a:rPr lang="en-US" dirty="0" err="1">
                <a:latin typeface="Calibri"/>
                <a:ea typeface="Calibri"/>
                <a:cs typeface="Calibri"/>
                <a:sym typeface="Calibri"/>
              </a:rPr>
              <a:t>cách</a:t>
            </a:r>
            <a:r>
              <a:rPr lang="en-US" dirty="0">
                <a:latin typeface="Calibri"/>
                <a:ea typeface="Calibri"/>
                <a:cs typeface="Calibri"/>
                <a:sym typeface="Calibri"/>
              </a:rPr>
              <a:t> </a:t>
            </a:r>
            <a:r>
              <a:rPr lang="en-US" dirty="0" err="1">
                <a:latin typeface="Calibri"/>
                <a:ea typeface="Calibri"/>
                <a:cs typeface="Calibri"/>
                <a:sym typeface="Calibri"/>
              </a:rPr>
              <a:t>biệt</a:t>
            </a:r>
            <a:r>
              <a:rPr lang="en-US" dirty="0">
                <a:latin typeface="Calibri"/>
                <a:ea typeface="Calibri"/>
                <a:cs typeface="Calibri"/>
                <a:sym typeface="Calibri"/>
              </a:rPr>
              <a:t> </a:t>
            </a:r>
            <a:r>
              <a:rPr lang="en-US" dirty="0" err="1">
                <a:latin typeface="Calibri"/>
                <a:ea typeface="Calibri"/>
                <a:cs typeface="Calibri"/>
                <a:sym typeface="Calibri"/>
              </a:rPr>
              <a:t>giàu</a:t>
            </a:r>
            <a:r>
              <a:rPr lang="en-US" dirty="0">
                <a:latin typeface="Calibri"/>
                <a:ea typeface="Calibri"/>
                <a:cs typeface="Calibri"/>
                <a:sym typeface="Calibri"/>
              </a:rPr>
              <a:t> </a:t>
            </a:r>
            <a:r>
              <a:rPr lang="en-US" dirty="0" err="1">
                <a:latin typeface="Calibri"/>
                <a:ea typeface="Calibri"/>
                <a:cs typeface="Calibri"/>
                <a:sym typeface="Calibri"/>
              </a:rPr>
              <a:t>nghèo</a:t>
            </a:r>
            <a:r>
              <a:rPr lang="en-US" dirty="0">
                <a:latin typeface="Calibri"/>
                <a:ea typeface="Calibri"/>
                <a:cs typeface="Calibri"/>
                <a:sym typeface="Calibri"/>
              </a:rPr>
              <a:t>. </a:t>
            </a:r>
            <a:endParaRPr dirty="0"/>
          </a:p>
          <a:p>
            <a:pPr marL="342900" lvl="0" indent="-342900" algn="l" rtl="0">
              <a:spcBef>
                <a:spcPts val="640"/>
              </a:spcBef>
              <a:spcAft>
                <a:spcPts val="0"/>
              </a:spcAft>
              <a:buClr>
                <a:schemeClr val="dk1"/>
              </a:buClr>
              <a:buSzPts val="3200"/>
              <a:buChar char="•"/>
            </a:pPr>
            <a:r>
              <a:rPr lang="en-US" dirty="0" err="1">
                <a:latin typeface="Calibri"/>
                <a:ea typeface="Calibri"/>
                <a:cs typeface="Calibri"/>
                <a:sym typeface="Calibri"/>
              </a:rPr>
              <a:t>Giảm</a:t>
            </a:r>
            <a:r>
              <a:rPr lang="en-US" dirty="0">
                <a:latin typeface="Calibri"/>
                <a:ea typeface="Calibri"/>
                <a:cs typeface="Calibri"/>
                <a:sym typeface="Calibri"/>
              </a:rPr>
              <a:t> </a:t>
            </a:r>
            <a:r>
              <a:rPr lang="en-US" dirty="0" err="1">
                <a:latin typeface="Calibri"/>
                <a:ea typeface="Calibri"/>
                <a:cs typeface="Calibri"/>
                <a:sym typeface="Calibri"/>
              </a:rPr>
              <a:t>bạo</a:t>
            </a:r>
            <a:r>
              <a:rPr lang="en-US" dirty="0">
                <a:latin typeface="Calibri"/>
                <a:ea typeface="Calibri"/>
                <a:cs typeface="Calibri"/>
                <a:sym typeface="Calibri"/>
              </a:rPr>
              <a:t> </a:t>
            </a:r>
            <a:r>
              <a:rPr lang="en-US" dirty="0" err="1">
                <a:latin typeface="Calibri"/>
                <a:ea typeface="Calibri"/>
                <a:cs typeface="Calibri"/>
                <a:sym typeface="Calibri"/>
              </a:rPr>
              <a:t>lực</a:t>
            </a:r>
            <a:r>
              <a:rPr lang="en-US" dirty="0">
                <a:latin typeface="Calibri"/>
                <a:ea typeface="Calibri"/>
                <a:cs typeface="Calibri"/>
                <a:sym typeface="Calibri"/>
              </a:rPr>
              <a:t> </a:t>
            </a:r>
            <a:r>
              <a:rPr lang="en-US" dirty="0" err="1">
                <a:latin typeface="Calibri"/>
                <a:ea typeface="Calibri"/>
                <a:cs typeface="Calibri"/>
                <a:sym typeface="Calibri"/>
              </a:rPr>
              <a:t>trong</a:t>
            </a:r>
            <a:r>
              <a:rPr lang="en-US" dirty="0">
                <a:latin typeface="Calibri"/>
                <a:ea typeface="Calibri"/>
                <a:cs typeface="Calibri"/>
                <a:sym typeface="Calibri"/>
              </a:rPr>
              <a:t> </a:t>
            </a:r>
            <a:r>
              <a:rPr lang="en-US" dirty="0" err="1">
                <a:latin typeface="Calibri"/>
                <a:ea typeface="Calibri"/>
                <a:cs typeface="Calibri"/>
                <a:sym typeface="Calibri"/>
              </a:rPr>
              <a:t>nội</a:t>
            </a:r>
            <a:r>
              <a:rPr lang="en-US" dirty="0">
                <a:latin typeface="Calibri"/>
                <a:ea typeface="Calibri"/>
                <a:cs typeface="Calibri"/>
                <a:sym typeface="Calibri"/>
              </a:rPr>
              <a:t> dung </a:t>
            </a:r>
            <a:r>
              <a:rPr lang="en-US" dirty="0" err="1">
                <a:latin typeface="Calibri"/>
                <a:ea typeface="Calibri"/>
                <a:cs typeface="Calibri"/>
                <a:sym typeface="Calibri"/>
              </a:rPr>
              <a:t>truyền</a:t>
            </a:r>
            <a:r>
              <a:rPr lang="en-US" dirty="0">
                <a:latin typeface="Calibri"/>
                <a:ea typeface="Calibri"/>
                <a:cs typeface="Calibri"/>
                <a:sym typeface="Calibri"/>
              </a:rPr>
              <a:t> </a:t>
            </a:r>
            <a:r>
              <a:rPr lang="en-US" dirty="0" err="1">
                <a:latin typeface="Calibri"/>
                <a:ea typeface="Calibri"/>
                <a:cs typeface="Calibri"/>
                <a:sym typeface="Calibri"/>
              </a:rPr>
              <a:t>thông</a:t>
            </a:r>
            <a:r>
              <a:rPr lang="en-US" dirty="0">
                <a:latin typeface="Calibri"/>
                <a:ea typeface="Calibri"/>
                <a:cs typeface="Calibri"/>
                <a:sym typeface="Calibri"/>
              </a:rPr>
              <a:t>.</a:t>
            </a:r>
            <a:endParaRPr dirty="0"/>
          </a:p>
          <a:p>
            <a:pPr marL="342900" lvl="0" indent="-342900" algn="l" rtl="0">
              <a:spcBef>
                <a:spcPts val="640"/>
              </a:spcBef>
              <a:spcAft>
                <a:spcPts val="0"/>
              </a:spcAft>
              <a:buClr>
                <a:schemeClr val="dk1"/>
              </a:buClr>
              <a:buSzPts val="3200"/>
              <a:buChar char="•"/>
            </a:pPr>
            <a:r>
              <a:rPr lang="en-US" dirty="0">
                <a:latin typeface="Calibri"/>
                <a:ea typeface="Calibri"/>
                <a:cs typeface="Calibri"/>
                <a:sym typeface="Calibri"/>
              </a:rPr>
              <a:t> </a:t>
            </a:r>
            <a:r>
              <a:rPr lang="en-US" dirty="0" err="1">
                <a:latin typeface="Calibri"/>
                <a:ea typeface="Calibri"/>
                <a:cs typeface="Calibri"/>
                <a:sym typeface="Calibri"/>
              </a:rPr>
              <a:t>Cải</a:t>
            </a:r>
            <a:r>
              <a:rPr lang="en-US" dirty="0">
                <a:latin typeface="Calibri"/>
                <a:ea typeface="Calibri"/>
                <a:cs typeface="Calibri"/>
                <a:sym typeface="Calibri"/>
              </a:rPr>
              <a:t> </a:t>
            </a:r>
            <a:r>
              <a:rPr lang="en-US" dirty="0" err="1">
                <a:latin typeface="Calibri"/>
                <a:ea typeface="Calibri"/>
                <a:cs typeface="Calibri"/>
                <a:sym typeface="Calibri"/>
              </a:rPr>
              <a:t>cách</a:t>
            </a:r>
            <a:r>
              <a:rPr lang="en-US" dirty="0">
                <a:latin typeface="Calibri"/>
                <a:ea typeface="Calibri"/>
                <a:cs typeface="Calibri"/>
                <a:sym typeface="Calibri"/>
              </a:rPr>
              <a:t> </a:t>
            </a:r>
            <a:r>
              <a:rPr lang="en-US" dirty="0" err="1">
                <a:latin typeface="Calibri"/>
                <a:ea typeface="Calibri"/>
                <a:cs typeface="Calibri"/>
                <a:sym typeface="Calibri"/>
              </a:rPr>
              <a:t>hệ</a:t>
            </a:r>
            <a:r>
              <a:rPr lang="en-US" dirty="0">
                <a:latin typeface="Calibri"/>
                <a:ea typeface="Calibri"/>
                <a:cs typeface="Calibri"/>
                <a:sym typeface="Calibri"/>
              </a:rPr>
              <a:t> </a:t>
            </a:r>
            <a:r>
              <a:rPr lang="en-US" dirty="0" err="1">
                <a:latin typeface="Calibri"/>
                <a:ea typeface="Calibri"/>
                <a:cs typeface="Calibri"/>
                <a:sym typeface="Calibri"/>
              </a:rPr>
              <a:t>thống</a:t>
            </a:r>
            <a:r>
              <a:rPr lang="en-US" dirty="0">
                <a:latin typeface="Calibri"/>
                <a:ea typeface="Calibri"/>
                <a:cs typeface="Calibri"/>
                <a:sym typeface="Calibri"/>
              </a:rPr>
              <a:t> </a:t>
            </a:r>
            <a:r>
              <a:rPr lang="en-US" dirty="0" err="1">
                <a:latin typeface="Calibri"/>
                <a:ea typeface="Calibri"/>
                <a:cs typeface="Calibri"/>
                <a:sym typeface="Calibri"/>
              </a:rPr>
              <a:t>giáo</a:t>
            </a:r>
            <a:r>
              <a:rPr lang="en-US" dirty="0">
                <a:latin typeface="Calibri"/>
                <a:ea typeface="Calibri"/>
                <a:cs typeface="Calibri"/>
                <a:sym typeface="Calibri"/>
              </a:rPr>
              <a:t> </a:t>
            </a:r>
            <a:r>
              <a:rPr lang="en-US" dirty="0" err="1">
                <a:latin typeface="Calibri"/>
                <a:ea typeface="Calibri"/>
                <a:cs typeface="Calibri"/>
                <a:sym typeface="Calibri"/>
              </a:rPr>
              <a:t>dục</a:t>
            </a:r>
            <a:endParaRPr dirty="0">
              <a:latin typeface="Arial"/>
              <a:ea typeface="Arial"/>
              <a:cs typeface="Arial"/>
              <a:sym typeface="Arial"/>
            </a:endParaRPr>
          </a:p>
          <a:p>
            <a:pPr marL="342900" lvl="0" indent="-342900" algn="l" rtl="0">
              <a:spcBef>
                <a:spcPts val="640"/>
              </a:spcBef>
              <a:spcAft>
                <a:spcPts val="0"/>
              </a:spcAft>
              <a:buClr>
                <a:schemeClr val="dk1"/>
              </a:buClr>
              <a:buSzPts val="3200"/>
              <a:buChar char="•"/>
            </a:pPr>
            <a:r>
              <a:rPr lang="en-US" dirty="0">
                <a:latin typeface="Calibri"/>
                <a:ea typeface="Calibri"/>
                <a:cs typeface="Calibri"/>
                <a:sym typeface="Calibri"/>
              </a:rPr>
              <a:t> </a:t>
            </a:r>
            <a:endParaRPr dirty="0">
              <a:latin typeface="Arial"/>
              <a:ea typeface="Arial"/>
              <a:cs typeface="Arial"/>
              <a:sym typeface="Arial"/>
            </a:endParaRPr>
          </a:p>
          <a:p>
            <a:pPr marL="342900" lvl="0" indent="-139700" algn="l" rtl="0">
              <a:spcBef>
                <a:spcPts val="640"/>
              </a:spcBef>
              <a:spcAft>
                <a:spcPts val="0"/>
              </a:spcAft>
              <a:buClr>
                <a:schemeClr val="dk1"/>
              </a:buClr>
              <a:buSzPts val="3200"/>
              <a:buNone/>
            </a:pP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anim calcmode="lin" valueType="num">
                                      <p:cBhvr additive="base">
                                        <p:cTn id="7" dur="500" fill="hold"/>
                                        <p:tgtEl>
                                          <p:spTgt spid="5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0">
                                            <p:txEl>
                                              <p:pRg st="1" end="1"/>
                                            </p:txEl>
                                          </p:spTgt>
                                        </p:tgtEl>
                                        <p:attrNameLst>
                                          <p:attrName>style.visibility</p:attrName>
                                        </p:attrNameLst>
                                      </p:cBhvr>
                                      <p:to>
                                        <p:strVal val="visible"/>
                                      </p:to>
                                    </p:set>
                                    <p:anim calcmode="lin" valueType="num">
                                      <p:cBhvr additive="base">
                                        <p:cTn id="13" dur="500" fill="hold"/>
                                        <p:tgtEl>
                                          <p:spTgt spid="5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0">
                                            <p:txEl>
                                              <p:pRg st="2" end="2"/>
                                            </p:txEl>
                                          </p:spTgt>
                                        </p:tgtEl>
                                        <p:attrNameLst>
                                          <p:attrName>style.visibility</p:attrName>
                                        </p:attrNameLst>
                                      </p:cBhvr>
                                      <p:to>
                                        <p:strVal val="visible"/>
                                      </p:to>
                                    </p:set>
                                    <p:anim calcmode="lin" valueType="num">
                                      <p:cBhvr additive="base">
                                        <p:cTn id="19" dur="500" fill="hold"/>
                                        <p:tgtEl>
                                          <p:spTgt spid="5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0">
                                            <p:txEl>
                                              <p:pRg st="3" end="3"/>
                                            </p:txEl>
                                          </p:spTgt>
                                        </p:tgtEl>
                                        <p:attrNameLst>
                                          <p:attrName>style.visibility</p:attrName>
                                        </p:attrNameLst>
                                      </p:cBhvr>
                                      <p:to>
                                        <p:strVal val="visible"/>
                                      </p:to>
                                    </p:set>
                                    <p:anim calcmode="lin" valueType="num">
                                      <p:cBhvr additive="base">
                                        <p:cTn id="25" dur="500" fill="hold"/>
                                        <p:tgtEl>
                                          <p:spTgt spid="5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0">
                                            <p:txEl>
                                              <p:pRg st="4" end="4"/>
                                            </p:txEl>
                                          </p:spTgt>
                                        </p:tgtEl>
                                        <p:attrNameLst>
                                          <p:attrName>style.visibility</p:attrName>
                                        </p:attrNameLst>
                                      </p:cBhvr>
                                      <p:to>
                                        <p:strVal val="visible"/>
                                      </p:to>
                                    </p:set>
                                    <p:anim calcmode="lin" valueType="num">
                                      <p:cBhvr additive="base">
                                        <p:cTn id="31" dur="500" fill="hold"/>
                                        <p:tgtEl>
                                          <p:spTgt spid="5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0">
                                            <p:txEl>
                                              <p:pRg st="5" end="5"/>
                                            </p:txEl>
                                          </p:spTgt>
                                        </p:tgtEl>
                                        <p:attrNameLst>
                                          <p:attrName>style.visibility</p:attrName>
                                        </p:attrNameLst>
                                      </p:cBhvr>
                                      <p:to>
                                        <p:strVal val="visible"/>
                                      </p:to>
                                    </p:set>
                                    <p:anim calcmode="lin" valueType="num">
                                      <p:cBhvr additive="base">
                                        <p:cTn id="37" dur="500" fill="hold"/>
                                        <p:tgtEl>
                                          <p:spTgt spid="5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0">
                                            <p:txEl>
                                              <p:pRg st="6" end="6"/>
                                            </p:txEl>
                                          </p:spTgt>
                                        </p:tgtEl>
                                        <p:attrNameLst>
                                          <p:attrName>style.visibility</p:attrName>
                                        </p:attrNameLst>
                                      </p:cBhvr>
                                      <p:to>
                                        <p:strVal val="visible"/>
                                      </p:to>
                                    </p:set>
                                    <p:anim calcmode="lin" valueType="num">
                                      <p:cBhvr additive="base">
                                        <p:cTn id="43" dur="500" fill="hold"/>
                                        <p:tgtEl>
                                          <p:spTgt spid="5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err="1">
                <a:solidFill>
                  <a:srgbClr val="0000FF"/>
                </a:solidFill>
                <a:latin typeface="+mn-lt"/>
                <a:ea typeface="Times New Roman"/>
                <a:cs typeface="Times New Roman"/>
                <a:sym typeface="Times New Roman"/>
              </a:rPr>
              <a:t>Bước</a:t>
            </a:r>
            <a:r>
              <a:rPr lang="en-US" sz="3200" b="1" dirty="0">
                <a:solidFill>
                  <a:srgbClr val="0000FF"/>
                </a:solidFill>
                <a:latin typeface="+mn-lt"/>
                <a:ea typeface="Times New Roman"/>
                <a:cs typeface="Times New Roman"/>
                <a:sym typeface="Times New Roman"/>
              </a:rPr>
              <a:t> 4: </a:t>
            </a:r>
            <a:r>
              <a:rPr lang="en-US" sz="3200" b="1" dirty="0" err="1">
                <a:solidFill>
                  <a:srgbClr val="0000FF"/>
                </a:solidFill>
                <a:latin typeface="+mn-lt"/>
                <a:ea typeface="Times New Roman"/>
                <a:cs typeface="Times New Roman"/>
                <a:sym typeface="Times New Roman"/>
              </a:rPr>
              <a:t>Đánh</a:t>
            </a:r>
            <a:r>
              <a:rPr lang="en-US" sz="3200" b="1" dirty="0">
                <a:solidFill>
                  <a:srgbClr val="0000FF"/>
                </a:solidFill>
                <a:latin typeface="+mn-lt"/>
                <a:ea typeface="Times New Roman"/>
                <a:cs typeface="Times New Roman"/>
                <a:sym typeface="Times New Roman"/>
              </a:rPr>
              <a:t> </a:t>
            </a:r>
            <a:r>
              <a:rPr lang="en-US" sz="3200" b="1" dirty="0" err="1">
                <a:solidFill>
                  <a:srgbClr val="0000FF"/>
                </a:solidFill>
                <a:latin typeface="+mn-lt"/>
                <a:ea typeface="Times New Roman"/>
                <a:cs typeface="Times New Roman"/>
                <a:sym typeface="Times New Roman"/>
              </a:rPr>
              <a:t>giá</a:t>
            </a:r>
            <a:r>
              <a:rPr lang="en-US" sz="3200" b="1" dirty="0">
                <a:solidFill>
                  <a:srgbClr val="0000FF"/>
                </a:solidFill>
                <a:latin typeface="+mn-lt"/>
                <a:ea typeface="Times New Roman"/>
                <a:cs typeface="Times New Roman"/>
                <a:sym typeface="Times New Roman"/>
              </a:rPr>
              <a:t> </a:t>
            </a:r>
            <a:r>
              <a:rPr lang="en-US" sz="3200" b="1" dirty="0" err="1">
                <a:solidFill>
                  <a:srgbClr val="0000FF"/>
                </a:solidFill>
                <a:latin typeface="+mn-lt"/>
                <a:ea typeface="Times New Roman"/>
                <a:cs typeface="Times New Roman"/>
                <a:sym typeface="Times New Roman"/>
              </a:rPr>
              <a:t>kế</a:t>
            </a:r>
            <a:r>
              <a:rPr lang="en-US" sz="3200" b="1" dirty="0">
                <a:solidFill>
                  <a:srgbClr val="0000FF"/>
                </a:solidFill>
                <a:latin typeface="+mn-lt"/>
                <a:ea typeface="Times New Roman"/>
                <a:cs typeface="Times New Roman"/>
                <a:sym typeface="Times New Roman"/>
              </a:rPr>
              <a:t> </a:t>
            </a:r>
            <a:r>
              <a:rPr lang="en-US" sz="3200" b="1" dirty="0" err="1">
                <a:solidFill>
                  <a:srgbClr val="0000FF"/>
                </a:solidFill>
                <a:latin typeface="+mn-lt"/>
                <a:ea typeface="Times New Roman"/>
                <a:cs typeface="Times New Roman"/>
                <a:sym typeface="Times New Roman"/>
              </a:rPr>
              <a:t>hoạch</a:t>
            </a:r>
            <a:r>
              <a:rPr lang="en-US" sz="3200" b="1" dirty="0">
                <a:solidFill>
                  <a:srgbClr val="0000FF"/>
                </a:solidFill>
                <a:latin typeface="+mn-lt"/>
                <a:ea typeface="Times New Roman"/>
                <a:cs typeface="Times New Roman"/>
                <a:sym typeface="Times New Roman"/>
              </a:rPr>
              <a:t> can </a:t>
            </a:r>
            <a:r>
              <a:rPr lang="en-US" sz="3200" b="1" dirty="0" err="1">
                <a:solidFill>
                  <a:srgbClr val="0000FF"/>
                </a:solidFill>
                <a:latin typeface="+mn-lt"/>
                <a:ea typeface="Times New Roman"/>
                <a:cs typeface="Times New Roman"/>
                <a:sym typeface="Times New Roman"/>
              </a:rPr>
              <a:t>thiệp</a:t>
            </a:r>
            <a:r>
              <a:rPr lang="en-US" sz="3200" b="1" dirty="0">
                <a:solidFill>
                  <a:srgbClr val="0000FF"/>
                </a:solidFill>
                <a:latin typeface="+mn-lt"/>
                <a:ea typeface="Times New Roman"/>
                <a:cs typeface="Times New Roman"/>
                <a:sym typeface="Times New Roman"/>
              </a:rPr>
              <a:t> </a:t>
            </a:r>
            <a:r>
              <a:rPr lang="en-US" sz="3200" b="1" dirty="0" err="1">
                <a:solidFill>
                  <a:srgbClr val="0000FF"/>
                </a:solidFill>
                <a:latin typeface="+mn-lt"/>
                <a:ea typeface="Times New Roman"/>
                <a:cs typeface="Times New Roman"/>
                <a:sym typeface="Times New Roman"/>
              </a:rPr>
              <a:t>và</a:t>
            </a:r>
            <a:r>
              <a:rPr lang="en-US" sz="3200" b="1" dirty="0">
                <a:solidFill>
                  <a:srgbClr val="0000FF"/>
                </a:solidFill>
                <a:latin typeface="+mn-lt"/>
                <a:ea typeface="Times New Roman"/>
                <a:cs typeface="Times New Roman"/>
                <a:sym typeface="Times New Roman"/>
              </a:rPr>
              <a:t> chia </a:t>
            </a:r>
            <a:r>
              <a:rPr lang="en-US" sz="3200" b="1" dirty="0" err="1">
                <a:solidFill>
                  <a:srgbClr val="0000FF"/>
                </a:solidFill>
                <a:latin typeface="+mn-lt"/>
                <a:ea typeface="Times New Roman"/>
                <a:cs typeface="Times New Roman"/>
                <a:sym typeface="Times New Roman"/>
              </a:rPr>
              <a:t>sẻ</a:t>
            </a:r>
            <a:endParaRPr sz="3200" b="1" dirty="0">
              <a:solidFill>
                <a:srgbClr val="0000FF"/>
              </a:solidFill>
              <a:latin typeface="Times New Roman"/>
              <a:ea typeface="Times New Roman"/>
              <a:cs typeface="Times New Roman"/>
              <a:sym typeface="Times New Roman"/>
            </a:endParaRPr>
          </a:p>
        </p:txBody>
      </p:sp>
      <p:sp>
        <p:nvSpPr>
          <p:cNvPr id="516" name="Google Shape;516;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latin typeface="Calibri"/>
                <a:ea typeface="Calibri"/>
                <a:cs typeface="Calibri"/>
                <a:sym typeface="Calibri"/>
              </a:rPr>
              <a:t>Thiết kế chương trình đánh giá kết quả cuối cùng và trong suốt thời gian áp dụng các chương trình phòng chống bạo lực học đường.</a:t>
            </a:r>
            <a:endParaRPr/>
          </a:p>
          <a:p>
            <a:pPr marL="342900" lvl="0" indent="-342900" algn="l" rtl="0">
              <a:spcBef>
                <a:spcPts val="640"/>
              </a:spcBef>
              <a:spcAft>
                <a:spcPts val="0"/>
              </a:spcAft>
              <a:buClr>
                <a:schemeClr val="dk1"/>
              </a:buClr>
              <a:buSzPts val="3200"/>
              <a:buChar char="•"/>
            </a:pPr>
            <a:r>
              <a:rPr lang="en-US">
                <a:latin typeface="Calibri"/>
                <a:ea typeface="Calibri"/>
                <a:cs typeface="Calibri"/>
                <a:sym typeface="Calibri"/>
              </a:rPr>
              <a:t>So sánh dữ liệu từng tháng và dữ liệu của năm trước. </a:t>
            </a:r>
            <a:endParaRPr/>
          </a:p>
          <a:p>
            <a:pPr marL="342900" lvl="0" indent="-342900" algn="l" rtl="0">
              <a:spcBef>
                <a:spcPts val="640"/>
              </a:spcBef>
              <a:spcAft>
                <a:spcPts val="0"/>
              </a:spcAft>
              <a:buClr>
                <a:schemeClr val="dk1"/>
              </a:buClr>
              <a:buSzPts val="3200"/>
              <a:buChar char="•"/>
            </a:pPr>
            <a:r>
              <a:rPr lang="en-US">
                <a:latin typeface="Calibri"/>
                <a:ea typeface="Calibri"/>
                <a:cs typeface="Calibri"/>
                <a:sym typeface="Calibri"/>
              </a:rPr>
              <a:t>Thông tin kết quả và phản hồi cho giáo viên, ban giám hiệu, phụ huynh và các cơ quan trong cộng đồng</a:t>
            </a:r>
            <a:endParaRPr/>
          </a:p>
          <a:p>
            <a:pPr marL="342900" lvl="0" indent="-342900" algn="l" rtl="0">
              <a:spcBef>
                <a:spcPts val="640"/>
              </a:spcBef>
              <a:spcAft>
                <a:spcPts val="0"/>
              </a:spcAft>
              <a:buClr>
                <a:schemeClr val="dk1"/>
              </a:buClr>
              <a:buSzPts val="3200"/>
              <a:buChar char="•"/>
            </a:pPr>
            <a:r>
              <a:rPr lang="en-US">
                <a:latin typeface="Calibri"/>
                <a:ea typeface="Calibri"/>
                <a:cs typeface="Calibri"/>
                <a:sym typeface="Calibri"/>
              </a:rPr>
              <a:t>Chia sẻ và nhân rộng</a:t>
            </a:r>
            <a:endParaRPr>
              <a:latin typeface="Arial"/>
              <a:ea typeface="Arial"/>
              <a:cs typeface="Arial"/>
              <a:sym typeface="Arial"/>
            </a:endParaRPr>
          </a:p>
          <a:p>
            <a:pPr marL="342900" lvl="0" indent="-139700" algn="l" rtl="0">
              <a:spcBef>
                <a:spcPts val="640"/>
              </a:spcBef>
              <a:spcAft>
                <a:spcPts val="0"/>
              </a:spcAft>
              <a:buClr>
                <a:schemeClr val="dk1"/>
              </a:buClr>
              <a:buSzPts val="3200"/>
              <a:buNone/>
            </a:pP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0"/>
          <p:cNvSpPr txBox="1">
            <a:spLocks noGrp="1"/>
          </p:cNvSpPr>
          <p:nvPr>
            <p:ph type="body" idx="1"/>
          </p:nvPr>
        </p:nvSpPr>
        <p:spPr>
          <a:xfrm>
            <a:off x="0" y="2514600"/>
            <a:ext cx="5513387" cy="4057650"/>
          </a:xfrm>
          <a:prstGeom prst="rect">
            <a:avLst/>
          </a:prstGeom>
          <a:noFill/>
          <a:ln>
            <a:noFill/>
          </a:ln>
        </p:spPr>
        <p:txBody>
          <a:bodyPr spcFirstLastPara="1" wrap="square" lIns="91425" tIns="45700" rIns="91425" bIns="45700" anchor="t" anchorCtr="0">
            <a:noAutofit/>
          </a:bodyPr>
          <a:lstStyle/>
          <a:p>
            <a:pPr marL="457200" lvl="1" indent="-231775" algn="l" rtl="0">
              <a:spcBef>
                <a:spcPts val="0"/>
              </a:spcBef>
              <a:spcAft>
                <a:spcPts val="0"/>
              </a:spcAft>
              <a:buClr>
                <a:srgbClr val="3333CC"/>
              </a:buClr>
              <a:buSzPts val="2800"/>
              <a:buFont typeface="Noto Sans Symbols"/>
              <a:buChar char="▪"/>
            </a:pPr>
            <a:r>
              <a:rPr lang="en-US">
                <a:solidFill>
                  <a:srgbClr val="3333CC"/>
                </a:solidFill>
                <a:latin typeface="Tahoma"/>
                <a:ea typeface="Tahoma"/>
                <a:cs typeface="Tahoma"/>
                <a:sym typeface="Tahoma"/>
              </a:rPr>
              <a:t>Là GV, anh/chị sẽ làm gì?</a:t>
            </a:r>
            <a:endParaRPr sz="2800">
              <a:solidFill>
                <a:srgbClr val="000000"/>
              </a:solidFill>
              <a:latin typeface="Tahoma"/>
              <a:ea typeface="Tahoma"/>
              <a:cs typeface="Tahoma"/>
              <a:sym typeface="Tahoma"/>
            </a:endParaRPr>
          </a:p>
          <a:p>
            <a:pPr marL="457200" lvl="1" indent="-231775" algn="l" rtl="0">
              <a:spcBef>
                <a:spcPts val="1200"/>
              </a:spcBef>
              <a:spcAft>
                <a:spcPts val="0"/>
              </a:spcAft>
              <a:buClr>
                <a:srgbClr val="000000"/>
              </a:buClr>
              <a:buSzPts val="2800"/>
              <a:buFont typeface="Noto Sans Symbols"/>
              <a:buChar char="▪"/>
            </a:pPr>
            <a:r>
              <a:rPr lang="en-US" sz="2800">
                <a:solidFill>
                  <a:srgbClr val="000000"/>
                </a:solidFill>
                <a:latin typeface="Tahoma"/>
                <a:ea typeface="Tahoma"/>
                <a:cs typeface="Tahoma"/>
                <a:sym typeface="Tahoma"/>
              </a:rPr>
              <a:t>Khi có báo cáo học sinh bị bạo lực giới ở trường?</a:t>
            </a:r>
            <a:endParaRPr/>
          </a:p>
          <a:p>
            <a:pPr marL="457200" lvl="1" indent="-231775" algn="l" rtl="0">
              <a:spcBef>
                <a:spcPts val="1800"/>
              </a:spcBef>
              <a:spcAft>
                <a:spcPts val="0"/>
              </a:spcAft>
              <a:buClr>
                <a:srgbClr val="000000"/>
              </a:buClr>
              <a:buSzPts val="2800"/>
              <a:buFont typeface="Noto Sans Symbols"/>
              <a:buChar char="▪"/>
            </a:pPr>
            <a:r>
              <a:rPr lang="en-US" sz="2800">
                <a:solidFill>
                  <a:srgbClr val="000000"/>
                </a:solidFill>
                <a:latin typeface="Tahoma"/>
                <a:ea typeface="Tahoma"/>
                <a:cs typeface="Tahoma"/>
                <a:sym typeface="Tahoma"/>
              </a:rPr>
              <a:t>Hoặc, nhận được báo cáo về trường hợp học sinh của mình bị bạo lực giới ở ngoài nhà trường?</a:t>
            </a:r>
            <a:endParaRPr/>
          </a:p>
          <a:p>
            <a:pPr marL="0" lvl="0" indent="0" algn="l" rtl="0">
              <a:spcBef>
                <a:spcPts val="640"/>
              </a:spcBef>
              <a:spcAft>
                <a:spcPts val="0"/>
              </a:spcAft>
              <a:buClr>
                <a:schemeClr val="dk1"/>
              </a:buClr>
              <a:buSzPts val="3200"/>
              <a:buFont typeface="Calibri"/>
              <a:buNone/>
            </a:pPr>
            <a:endParaRPr/>
          </a:p>
        </p:txBody>
      </p:sp>
      <p:sp>
        <p:nvSpPr>
          <p:cNvPr id="522" name="Google Shape;522;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39</a:t>
            </a:fld>
            <a:endParaRPr sz="1200">
              <a:solidFill>
                <a:srgbClr val="898989"/>
              </a:solidFill>
              <a:latin typeface="Arial"/>
              <a:ea typeface="Arial"/>
              <a:cs typeface="Arial"/>
              <a:sym typeface="Arial"/>
            </a:endParaRPr>
          </a:p>
        </p:txBody>
      </p:sp>
      <p:sp>
        <p:nvSpPr>
          <p:cNvPr id="523" name="Google Shape;523;p60"/>
          <p:cNvSpPr txBox="1">
            <a:spLocks noGrp="1"/>
          </p:cNvSpPr>
          <p:nvPr>
            <p:ph type="title"/>
          </p:nvPr>
        </p:nvSpPr>
        <p:spPr>
          <a:xfrm>
            <a:off x="381000" y="1447800"/>
            <a:ext cx="8229600" cy="762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US">
                <a:solidFill>
                  <a:srgbClr val="3333CC"/>
                </a:solidFill>
                <a:latin typeface="Tahoma"/>
                <a:ea typeface="Tahoma"/>
                <a:cs typeface="Tahoma"/>
                <a:sym typeface="Tahoma"/>
              </a:rPr>
              <a:t>  </a:t>
            </a:r>
            <a:r>
              <a:rPr lang="en-US" sz="3200" b="1">
                <a:solidFill>
                  <a:srgbClr val="C00000"/>
                </a:solidFill>
                <a:latin typeface="Calibri"/>
                <a:ea typeface="Calibri"/>
                <a:cs typeface="Calibri"/>
                <a:sym typeface="Calibri"/>
              </a:rPr>
              <a:t>Hoạt động 4: Thảo luận nhóm</a:t>
            </a:r>
            <a:endParaRPr sz="3200" b="1">
              <a:solidFill>
                <a:srgbClr val="C00000"/>
              </a:solidFill>
              <a:latin typeface="Calibri"/>
              <a:ea typeface="Calibri"/>
              <a:cs typeface="Calibri"/>
              <a:sym typeface="Calibri"/>
            </a:endParaRPr>
          </a:p>
        </p:txBody>
      </p:sp>
      <p:pic>
        <p:nvPicPr>
          <p:cNvPr id="524" name="Google Shape;524;p60"/>
          <p:cNvPicPr preferRelativeResize="0"/>
          <p:nvPr/>
        </p:nvPicPr>
        <p:blipFill rotWithShape="1">
          <a:blip r:embed="rId3">
            <a:alphaModFix/>
          </a:blip>
          <a:srcRect/>
          <a:stretch/>
        </p:blipFill>
        <p:spPr>
          <a:xfrm>
            <a:off x="5714999" y="2895600"/>
            <a:ext cx="3273425" cy="3295650"/>
          </a:xfrm>
          <a:prstGeom prst="rect">
            <a:avLst/>
          </a:prstGeom>
          <a:noFill/>
          <a:ln>
            <a:noFill/>
          </a:ln>
        </p:spPr>
      </p:pic>
      <p:sp>
        <p:nvSpPr>
          <p:cNvPr id="525" name="Google Shape;525;p60"/>
          <p:cNvSpPr/>
          <p:nvPr/>
        </p:nvSpPr>
        <p:spPr>
          <a:xfrm>
            <a:off x="457200" y="138113"/>
            <a:ext cx="838200" cy="852487"/>
          </a:xfrm>
          <a:prstGeom prst="ellipse">
            <a:avLst/>
          </a:prstGeom>
          <a:gradFill>
            <a:gsLst>
              <a:gs pos="0">
                <a:srgbClr val="9933FF"/>
              </a:gs>
              <a:gs pos="50000">
                <a:srgbClr val="FBF7FF"/>
              </a:gs>
              <a:gs pos="100000">
                <a:srgbClr val="9933FF"/>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a:t>
            </a:r>
            <a:endParaRPr/>
          </a:p>
        </p:txBody>
      </p:sp>
      <p:sp>
        <p:nvSpPr>
          <p:cNvPr id="526" name="Google Shape;526;p60"/>
          <p:cNvSpPr/>
          <p:nvPr/>
        </p:nvSpPr>
        <p:spPr>
          <a:xfrm>
            <a:off x="1162049" y="76200"/>
            <a:ext cx="7826375" cy="1219200"/>
          </a:xfrm>
          <a:prstGeom prst="flowChartAlternateProcess">
            <a:avLst/>
          </a:prstGeom>
          <a:gradFill>
            <a:gsLst>
              <a:gs pos="0">
                <a:srgbClr val="9933FF"/>
              </a:gs>
              <a:gs pos="50000">
                <a:srgbClr val="FBF7FF"/>
              </a:gs>
              <a:gs pos="100000">
                <a:srgbClr val="9933FF"/>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Quy trình trợ giúp và kỹ năng cần thiết</a:t>
            </a:r>
            <a:endParaRPr sz="3200">
              <a:solidFill>
                <a:schemeClr val="dk1"/>
              </a:solidFill>
              <a:latin typeface="Arial"/>
              <a:ea typeface="Arial"/>
              <a:cs typeface="Arial"/>
              <a:sym typeface="Arial"/>
            </a:endParaRPr>
          </a:p>
          <a:p>
            <a:pPr marL="0" marR="0" lvl="0" indent="0" algn="ctr" rtl="0">
              <a:spcBef>
                <a:spcPts val="0"/>
              </a:spcBef>
              <a:spcAft>
                <a:spcPts val="0"/>
              </a:spcAft>
              <a:buNone/>
            </a:pPr>
            <a:r>
              <a:rPr lang="en-US" sz="3200">
                <a:solidFill>
                  <a:schemeClr val="dk1"/>
                </a:solidFill>
                <a:latin typeface="Arial"/>
                <a:ea typeface="Arial"/>
                <a:cs typeface="Arial"/>
                <a:sym typeface="Arial"/>
              </a:rPr>
              <a:t>khi xử lý các tình huống BLHĐTCSG</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 calcmode="lin" valueType="num">
                                      <p:cBhvr additive="base">
                                        <p:cTn id="7" dur="500"/>
                                        <p:tgtEl>
                                          <p:spTgt spid="52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26"/>
                                        </p:tgtEl>
                                        <p:attrNameLst>
                                          <p:attrName>style.visibility</p:attrName>
                                        </p:attrNameLst>
                                      </p:cBhvr>
                                      <p:to>
                                        <p:strVal val="visible"/>
                                      </p:to>
                                    </p:set>
                                    <p:anim calcmode="lin" valueType="num">
                                      <p:cBhvr additive="base">
                                        <p:cTn id="10" dur="500"/>
                                        <p:tgtEl>
                                          <p:spTgt spid="5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131" name="Google Shape;131;p17" descr="20170119-ha-noi-yeu-cau-tang-cuong-ngan-chan-bao-luc-hoc-duong-1.jpg"/>
          <p:cNvPicPr preferRelativeResize="0">
            <a:picLocks noGrp="1"/>
          </p:cNvPicPr>
          <p:nvPr>
            <p:ph type="body" idx="1"/>
          </p:nvPr>
        </p:nvPicPr>
        <p:blipFill rotWithShape="1">
          <a:blip r:embed="rId3">
            <a:alphaModFix/>
          </a:blip>
          <a:srcRect l="-18874" r="-18875"/>
          <a:stretch/>
        </p:blipFill>
        <p:spPr>
          <a:xfrm>
            <a:off x="-914400" y="381000"/>
            <a:ext cx="10744200" cy="57451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61" descr="Description: C:\Users\dt_nga\AppData\Local\Microsoft\Windows\Temporary Internet Files\Content.Word\Quy trinh bao cao van de bao ve tre e trong truong hoc.jpg"/>
          <p:cNvPicPr preferRelativeResize="0"/>
          <p:nvPr/>
        </p:nvPicPr>
        <p:blipFill rotWithShape="1">
          <a:blip r:embed="rId3">
            <a:alphaModFix/>
          </a:blip>
          <a:srcRect/>
          <a:stretch/>
        </p:blipFill>
        <p:spPr>
          <a:xfrm>
            <a:off x="0" y="228601"/>
            <a:ext cx="9144000" cy="6629400"/>
          </a:xfrm>
          <a:prstGeom prst="rect">
            <a:avLst/>
          </a:prstGeom>
          <a:noFill/>
          <a:ln>
            <a:noFill/>
          </a:ln>
        </p:spPr>
      </p:pic>
      <p:sp>
        <p:nvSpPr>
          <p:cNvPr id="532" name="Google Shape;532;p61"/>
          <p:cNvSpPr/>
          <p:nvPr/>
        </p:nvSpPr>
        <p:spPr>
          <a:xfrm>
            <a:off x="152401" y="76200"/>
            <a:ext cx="8836024" cy="457200"/>
          </a:xfrm>
          <a:prstGeom prst="flowChartAlternateProcess">
            <a:avLst/>
          </a:prstGeom>
          <a:gradFill>
            <a:gsLst>
              <a:gs pos="0">
                <a:srgbClr val="9933FF"/>
              </a:gs>
              <a:gs pos="50000">
                <a:srgbClr val="FBF7FF"/>
              </a:gs>
              <a:gs pos="100000">
                <a:srgbClr val="9933FF"/>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err="1">
                <a:solidFill>
                  <a:schemeClr val="dk1"/>
                </a:solidFill>
                <a:latin typeface="Arial"/>
                <a:ea typeface="Arial"/>
                <a:cs typeface="Arial"/>
                <a:sym typeface="Arial"/>
              </a:rPr>
              <a:t>Quy</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trình</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xử</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lý</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chính</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thức</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các</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tình</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huống</a:t>
            </a:r>
            <a:r>
              <a:rPr lang="en-US" sz="2400" b="1" dirty="0">
                <a:solidFill>
                  <a:schemeClr val="dk1"/>
                </a:solidFill>
                <a:latin typeface="Arial"/>
                <a:ea typeface="Arial"/>
                <a:cs typeface="Arial"/>
                <a:sym typeface="Arial"/>
              </a:rPr>
              <a:t> BL/XH</a:t>
            </a:r>
            <a:endParaRPr sz="24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2"/>
          <p:cNvSpPr txBox="1">
            <a:spLocks noGrp="1"/>
          </p:cNvSpPr>
          <p:nvPr>
            <p:ph type="title"/>
          </p:nvPr>
        </p:nvSpPr>
        <p:spPr>
          <a:xfrm>
            <a:off x="1447800" y="266700"/>
            <a:ext cx="6629400" cy="72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solidFill>
                  <a:srgbClr val="3333CC"/>
                </a:solidFill>
                <a:latin typeface="Tahoma"/>
                <a:ea typeface="Tahoma"/>
                <a:cs typeface="Tahoma"/>
                <a:sym typeface="Tahoma"/>
              </a:rPr>
              <a:t>NGUYÊN TẮC HÀNH ĐỘNG</a:t>
            </a:r>
            <a:endParaRPr/>
          </a:p>
        </p:txBody>
      </p:sp>
      <p:sp>
        <p:nvSpPr>
          <p:cNvPr id="538" name="Google Shape;538;p62"/>
          <p:cNvSpPr txBox="1">
            <a:spLocks noGrp="1"/>
          </p:cNvSpPr>
          <p:nvPr>
            <p:ph type="body" idx="1"/>
          </p:nvPr>
        </p:nvSpPr>
        <p:spPr>
          <a:xfrm>
            <a:off x="419100" y="990600"/>
            <a:ext cx="8420100" cy="4152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Noto Sans Symbols"/>
              <a:buChar char="⮚"/>
            </a:pPr>
            <a:r>
              <a:rPr lang="en-US" sz="2400" b="1">
                <a:latin typeface="Tahoma"/>
                <a:ea typeface="Tahoma"/>
                <a:cs typeface="Tahoma"/>
                <a:sym typeface="Tahoma"/>
              </a:rPr>
              <a:t>Hành động ngay lập tức, không được chậm trễ.</a:t>
            </a:r>
            <a:endParaRPr/>
          </a:p>
          <a:p>
            <a:pPr marL="342900" lvl="0" indent="-342900" algn="l" rtl="0">
              <a:spcBef>
                <a:spcPts val="1200"/>
              </a:spcBef>
              <a:spcAft>
                <a:spcPts val="0"/>
              </a:spcAft>
              <a:buClr>
                <a:schemeClr val="dk1"/>
              </a:buClr>
              <a:buSzPts val="2400"/>
              <a:buFont typeface="Noto Sans Symbols"/>
              <a:buChar char="⮚"/>
            </a:pPr>
            <a:r>
              <a:rPr lang="en-US" sz="2400" b="1">
                <a:latin typeface="Tahoma"/>
                <a:ea typeface="Tahoma"/>
                <a:cs typeface="Tahoma"/>
                <a:sym typeface="Tahoma"/>
              </a:rPr>
              <a:t>Đảm bảo giữ kín thông tin về trẻ và các bên liên quan (chỉ những người có trách nhiệm được thông báo).</a:t>
            </a:r>
            <a:endParaRPr/>
          </a:p>
          <a:p>
            <a:pPr marL="342900" lvl="0" indent="-342900" algn="l" rtl="0">
              <a:spcBef>
                <a:spcPts val="1200"/>
              </a:spcBef>
              <a:spcAft>
                <a:spcPts val="0"/>
              </a:spcAft>
              <a:buClr>
                <a:schemeClr val="dk1"/>
              </a:buClr>
              <a:buSzPts val="2400"/>
              <a:buFont typeface="Noto Sans Symbols"/>
              <a:buChar char="⮚"/>
            </a:pPr>
            <a:r>
              <a:rPr lang="en-US" sz="2400" b="1">
                <a:latin typeface="Tahoma"/>
                <a:ea typeface="Tahoma"/>
                <a:cs typeface="Tahoma"/>
                <a:sym typeface="Tahoma"/>
              </a:rPr>
              <a:t>Đảm bảo an toàn cho trẻ là yếu tố đầu tiên cần xem xét.</a:t>
            </a:r>
            <a:endParaRPr/>
          </a:p>
          <a:p>
            <a:pPr marL="342900" lvl="0" indent="-342900" algn="l" rtl="0">
              <a:spcBef>
                <a:spcPts val="1200"/>
              </a:spcBef>
              <a:spcAft>
                <a:spcPts val="0"/>
              </a:spcAft>
              <a:buClr>
                <a:schemeClr val="dk1"/>
              </a:buClr>
              <a:buSzPts val="2400"/>
              <a:buFont typeface="Noto Sans Symbols"/>
              <a:buChar char="⮚"/>
            </a:pPr>
            <a:r>
              <a:rPr lang="en-US" sz="2400" b="1">
                <a:latin typeface="Tahoma"/>
                <a:ea typeface="Tahoma"/>
                <a:cs typeface="Tahoma"/>
                <a:sym typeface="Tahoma"/>
              </a:rPr>
              <a:t>Đảm bảo những người liên quan phải nắm bắt được thông tin để phối hợp hành động.</a:t>
            </a:r>
            <a:endParaRPr/>
          </a:p>
          <a:p>
            <a:pPr marL="342900" lvl="0" indent="-342900" algn="l" rtl="0">
              <a:spcBef>
                <a:spcPts val="1200"/>
              </a:spcBef>
              <a:spcAft>
                <a:spcPts val="0"/>
              </a:spcAft>
              <a:buClr>
                <a:schemeClr val="dk1"/>
              </a:buClr>
              <a:buSzPts val="2400"/>
              <a:buFont typeface="Noto Sans Symbols"/>
              <a:buChar char="⮚"/>
            </a:pPr>
            <a:r>
              <a:rPr lang="en-US" sz="2400" b="1">
                <a:latin typeface="Tahoma"/>
                <a:ea typeface="Tahoma"/>
                <a:cs typeface="Tahoma"/>
                <a:sym typeface="Tahoma"/>
              </a:rPr>
              <a:t>Mọi quyết định đều phải xuất phát từ trẻ và vì trẻ.</a:t>
            </a:r>
            <a:endParaRPr/>
          </a:p>
        </p:txBody>
      </p:sp>
      <p:sp>
        <p:nvSpPr>
          <p:cNvPr id="539" name="Google Shape;539;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41</a:t>
            </a:fld>
            <a:endParaRPr sz="1200"/>
          </a:p>
        </p:txBody>
      </p:sp>
      <p:pic>
        <p:nvPicPr>
          <p:cNvPr id="540" name="Google Shape;540;p62"/>
          <p:cNvPicPr preferRelativeResize="0"/>
          <p:nvPr/>
        </p:nvPicPr>
        <p:blipFill rotWithShape="1">
          <a:blip r:embed="rId3">
            <a:alphaModFix/>
          </a:blip>
          <a:srcRect/>
          <a:stretch/>
        </p:blipFill>
        <p:spPr>
          <a:xfrm>
            <a:off x="1447800" y="5143500"/>
            <a:ext cx="6534150" cy="17335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3"/>
          <p:cNvSpPr txBox="1">
            <a:spLocks noGrp="1"/>
          </p:cNvSpPr>
          <p:nvPr>
            <p:ph type="title"/>
          </p:nvPr>
        </p:nvSpPr>
        <p:spPr>
          <a:xfrm>
            <a:off x="2057400" y="274638"/>
            <a:ext cx="6629400" cy="1249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Tahoma"/>
                <a:ea typeface="Tahoma"/>
                <a:cs typeface="Tahoma"/>
                <a:sym typeface="Tahoma"/>
              </a:rPr>
              <a:t>Yêu cầu </a:t>
            </a:r>
            <a:endParaRPr/>
          </a:p>
        </p:txBody>
      </p:sp>
      <p:sp>
        <p:nvSpPr>
          <p:cNvPr id="546" name="Google Shape;546;p63"/>
          <p:cNvSpPr txBox="1">
            <a:spLocks noGrp="1"/>
          </p:cNvSpPr>
          <p:nvPr>
            <p:ph type="body" idx="1"/>
          </p:nvPr>
        </p:nvSpPr>
        <p:spPr>
          <a:xfrm>
            <a:off x="620713" y="1122363"/>
            <a:ext cx="7886700" cy="4351337"/>
          </a:xfrm>
          <a:prstGeom prst="rect">
            <a:avLst/>
          </a:prstGeom>
          <a:noFill/>
          <a:ln>
            <a:noFill/>
          </a:ln>
        </p:spPr>
        <p:txBody>
          <a:bodyPr spcFirstLastPara="1" wrap="square" lIns="91425" tIns="45700" rIns="91425" bIns="45700" anchor="t" anchorCtr="0">
            <a:noAutofit/>
          </a:bodyPr>
          <a:lstStyle/>
          <a:p>
            <a:pPr marL="342900" lvl="0" indent="-342900" algn="l" rtl="0">
              <a:lnSpc>
                <a:spcPct val="114285"/>
              </a:lnSpc>
              <a:spcBef>
                <a:spcPts val="0"/>
              </a:spcBef>
              <a:spcAft>
                <a:spcPts val="0"/>
              </a:spcAft>
              <a:buClr>
                <a:srgbClr val="0000CC"/>
              </a:buClr>
              <a:buSzPts val="2800"/>
              <a:buFont typeface="Noto Sans Symbols"/>
              <a:buChar char="⮚"/>
            </a:pPr>
            <a:r>
              <a:rPr lang="en-US" sz="2800" b="1">
                <a:solidFill>
                  <a:srgbClr val="0000CC"/>
                </a:solidFill>
                <a:latin typeface="Tahoma"/>
                <a:ea typeface="Tahoma"/>
                <a:cs typeface="Tahoma"/>
                <a:sym typeface="Tahoma"/>
              </a:rPr>
              <a:t>Mọi giáo viên, cán bộ của nhà trường đều phải </a:t>
            </a:r>
            <a:r>
              <a:rPr lang="en-US" sz="2800" b="1">
                <a:solidFill>
                  <a:srgbClr val="FF0000"/>
                </a:solidFill>
                <a:latin typeface="Tahoma"/>
                <a:ea typeface="Tahoma"/>
                <a:cs typeface="Tahoma"/>
                <a:sym typeface="Tahoma"/>
              </a:rPr>
              <a:t>HÀNH ĐỘNG </a:t>
            </a:r>
            <a:r>
              <a:rPr lang="en-US" sz="2800" b="1">
                <a:solidFill>
                  <a:srgbClr val="0000FF"/>
                </a:solidFill>
                <a:latin typeface="Tahoma"/>
                <a:ea typeface="Tahoma"/>
                <a:cs typeface="Tahoma"/>
                <a:sym typeface="Tahoma"/>
              </a:rPr>
              <a:t>ngay</a:t>
            </a:r>
            <a:r>
              <a:rPr lang="en-US" sz="2800" b="1">
                <a:solidFill>
                  <a:srgbClr val="FF0000"/>
                </a:solidFill>
                <a:latin typeface="Tahoma"/>
                <a:ea typeface="Tahoma"/>
                <a:cs typeface="Tahoma"/>
                <a:sym typeface="Tahoma"/>
              </a:rPr>
              <a:t> </a:t>
            </a:r>
            <a:r>
              <a:rPr lang="en-US" sz="2800" b="1">
                <a:solidFill>
                  <a:srgbClr val="0000CC"/>
                </a:solidFill>
                <a:latin typeface="Tahoma"/>
                <a:ea typeface="Tahoma"/>
                <a:cs typeface="Tahoma"/>
                <a:sym typeface="Tahoma"/>
              </a:rPr>
              <a:t>khi chứng kiến, hoặc được thông báo, hoặc có thông tin liên quan đến bạo lực giới/quấy rối/xâm hại đối với học sinh</a:t>
            </a:r>
            <a:r>
              <a:rPr lang="en-US" sz="2800">
                <a:solidFill>
                  <a:srgbClr val="0000CC"/>
                </a:solidFill>
                <a:latin typeface="Tahoma"/>
                <a:ea typeface="Tahoma"/>
                <a:cs typeface="Tahoma"/>
                <a:sym typeface="Tahoma"/>
              </a:rPr>
              <a:t>. </a:t>
            </a:r>
            <a:endParaRPr/>
          </a:p>
          <a:p>
            <a:pPr marL="342900" lvl="0" indent="-190500" algn="l" rtl="0">
              <a:lnSpc>
                <a:spcPct val="116666"/>
              </a:lnSpc>
              <a:spcBef>
                <a:spcPts val="0"/>
              </a:spcBef>
              <a:spcAft>
                <a:spcPts val="0"/>
              </a:spcAft>
              <a:buClr>
                <a:schemeClr val="dk1"/>
              </a:buClr>
              <a:buSzPts val="2400"/>
              <a:buFont typeface="Noto Sans Symbols"/>
              <a:buNone/>
            </a:pPr>
            <a:endParaRPr sz="2400">
              <a:latin typeface="Tahoma"/>
              <a:ea typeface="Tahoma"/>
              <a:cs typeface="Tahoma"/>
              <a:sym typeface="Tahoma"/>
            </a:endParaRPr>
          </a:p>
          <a:p>
            <a:pPr marL="342900" lvl="0" indent="-342900" algn="l" rtl="0">
              <a:lnSpc>
                <a:spcPct val="133333"/>
              </a:lnSpc>
              <a:spcBef>
                <a:spcPts val="0"/>
              </a:spcBef>
              <a:spcAft>
                <a:spcPts val="0"/>
              </a:spcAft>
              <a:buClr>
                <a:schemeClr val="dk1"/>
              </a:buClr>
              <a:buSzPts val="2400"/>
              <a:buFont typeface="Tahoma"/>
              <a:buNone/>
            </a:pPr>
            <a:r>
              <a:rPr lang="en-US" sz="2400">
                <a:latin typeface="Tahoma"/>
                <a:ea typeface="Tahoma"/>
                <a:cs typeface="Tahoma"/>
                <a:sym typeface="Tahoma"/>
              </a:rPr>
              <a:t>	</a:t>
            </a:r>
            <a:r>
              <a:rPr lang="en-US" sz="2400" b="1">
                <a:latin typeface="Tahoma"/>
                <a:ea typeface="Tahoma"/>
                <a:cs typeface="Tahoma"/>
                <a:sym typeface="Tahoma"/>
              </a:rPr>
              <a:t>Việc chậm trễ hoặc không phản ứng có thể khiến HS rơi vào nguy cơ bị bạo lực giới ngày một trầm trọng, ảnh hưởng đến sức khỏe/tính mạng.</a:t>
            </a:r>
            <a:endParaRPr/>
          </a:p>
        </p:txBody>
      </p:sp>
      <p:sp>
        <p:nvSpPr>
          <p:cNvPr id="547" name="Google Shape;547;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42</a:t>
            </a:fld>
            <a:endParaRPr sz="1200"/>
          </a:p>
        </p:txBody>
      </p:sp>
      <p:sp>
        <p:nvSpPr>
          <p:cNvPr id="548" name="Google Shape;548;p63"/>
          <p:cNvSpPr/>
          <p:nvPr/>
        </p:nvSpPr>
        <p:spPr>
          <a:xfrm>
            <a:off x="457200" y="633413"/>
            <a:ext cx="1600200" cy="5334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49" name="Google Shape;549;p63"/>
          <p:cNvPicPr preferRelativeResize="0"/>
          <p:nvPr/>
        </p:nvPicPr>
        <p:blipFill rotWithShape="1">
          <a:blip r:embed="rId3">
            <a:alphaModFix/>
          </a:blip>
          <a:srcRect/>
          <a:stretch/>
        </p:blipFill>
        <p:spPr>
          <a:xfrm>
            <a:off x="2486722" y="5735637"/>
            <a:ext cx="5114228" cy="11223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4"/>
          <p:cNvSpPr txBox="1">
            <a:spLocks noGrp="1"/>
          </p:cNvSpPr>
          <p:nvPr>
            <p:ph type="title"/>
          </p:nvPr>
        </p:nvSpPr>
        <p:spPr>
          <a:xfrm>
            <a:off x="457200" y="654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rgbClr val="0000FF"/>
                </a:solidFill>
              </a:rPr>
              <a:t>Quy trình quản lý các ca báo cáo bạo lực/xâm hại của nhà trường</a:t>
            </a:r>
            <a:endParaRPr sz="3600">
              <a:solidFill>
                <a:srgbClr val="0000FF"/>
              </a:solidFill>
            </a:endParaRPr>
          </a:p>
        </p:txBody>
      </p:sp>
      <p:grpSp>
        <p:nvGrpSpPr>
          <p:cNvPr id="555" name="Google Shape;555;p64"/>
          <p:cNvGrpSpPr/>
          <p:nvPr/>
        </p:nvGrpSpPr>
        <p:grpSpPr>
          <a:xfrm>
            <a:off x="307000" y="2902945"/>
            <a:ext cx="8529998" cy="1356908"/>
            <a:chOff x="2200" y="845545"/>
            <a:chExt cx="8529998" cy="1356908"/>
          </a:xfrm>
        </p:grpSpPr>
        <p:sp>
          <p:nvSpPr>
            <p:cNvPr id="556" name="Google Shape;556;p64"/>
            <p:cNvSpPr/>
            <p:nvPr/>
          </p:nvSpPr>
          <p:spPr>
            <a:xfrm>
              <a:off x="2200" y="845545"/>
              <a:ext cx="2792015" cy="1356908"/>
            </a:xfrm>
            <a:prstGeom prst="chevron">
              <a:avLst>
                <a:gd name="adj" fmla="val 50000"/>
              </a:avLst>
            </a:prstGeom>
            <a:solidFill>
              <a:srgbClr val="00B0F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4"/>
            <p:cNvSpPr txBox="1"/>
            <p:nvPr/>
          </p:nvSpPr>
          <p:spPr>
            <a:xfrm>
              <a:off x="680654" y="845545"/>
              <a:ext cx="1435107" cy="1356908"/>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a:solidFill>
                    <a:schemeClr val="lt1"/>
                  </a:solidFill>
                  <a:latin typeface="Arial"/>
                  <a:ea typeface="Arial"/>
                  <a:cs typeface="Arial"/>
                  <a:sym typeface="Arial"/>
                </a:rPr>
                <a:t>1. Đánh giá ban đầu</a:t>
              </a:r>
              <a:endParaRPr sz="2400" b="1">
                <a:solidFill>
                  <a:schemeClr val="lt1"/>
                </a:solidFill>
                <a:latin typeface="Arial"/>
                <a:ea typeface="Arial"/>
                <a:cs typeface="Arial"/>
                <a:sym typeface="Arial"/>
              </a:endParaRPr>
            </a:p>
          </p:txBody>
        </p:sp>
        <p:sp>
          <p:nvSpPr>
            <p:cNvPr id="558" name="Google Shape;558;p64"/>
            <p:cNvSpPr/>
            <p:nvPr/>
          </p:nvSpPr>
          <p:spPr>
            <a:xfrm>
              <a:off x="2515014" y="845545"/>
              <a:ext cx="2792015" cy="1356908"/>
            </a:xfrm>
            <a:prstGeom prst="chevron">
              <a:avLst>
                <a:gd name="adj" fmla="val 50000"/>
              </a:avLst>
            </a:prstGeom>
            <a:solidFill>
              <a:schemeClr val="accent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4"/>
            <p:cNvSpPr txBox="1"/>
            <p:nvPr/>
          </p:nvSpPr>
          <p:spPr>
            <a:xfrm>
              <a:off x="3193468" y="845545"/>
              <a:ext cx="1435107" cy="1356908"/>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a:solidFill>
                    <a:schemeClr val="lt1"/>
                  </a:solidFill>
                  <a:latin typeface="Arial"/>
                  <a:ea typeface="Arial"/>
                  <a:cs typeface="Arial"/>
                  <a:sym typeface="Arial"/>
                </a:rPr>
                <a:t>2. Phỏng vấn học sinh</a:t>
              </a:r>
              <a:endParaRPr sz="2400" b="1">
                <a:solidFill>
                  <a:schemeClr val="lt1"/>
                </a:solidFill>
                <a:latin typeface="Arial"/>
                <a:ea typeface="Arial"/>
                <a:cs typeface="Arial"/>
                <a:sym typeface="Arial"/>
              </a:endParaRPr>
            </a:p>
          </p:txBody>
        </p:sp>
        <p:sp>
          <p:nvSpPr>
            <p:cNvPr id="560" name="Google Shape;560;p64"/>
            <p:cNvSpPr/>
            <p:nvPr/>
          </p:nvSpPr>
          <p:spPr>
            <a:xfrm>
              <a:off x="5027828" y="845545"/>
              <a:ext cx="3504370" cy="1356908"/>
            </a:xfrm>
            <a:prstGeom prst="chevron">
              <a:avLst>
                <a:gd name="adj" fmla="val 50000"/>
              </a:avLst>
            </a:prstGeom>
            <a:solidFill>
              <a:srgbClr val="7030A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4"/>
            <p:cNvSpPr txBox="1"/>
            <p:nvPr/>
          </p:nvSpPr>
          <p:spPr>
            <a:xfrm>
              <a:off x="5706282" y="845545"/>
              <a:ext cx="2147462" cy="1356908"/>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a:solidFill>
                    <a:schemeClr val="lt1"/>
                  </a:solidFill>
                  <a:latin typeface="Arial"/>
                  <a:ea typeface="Arial"/>
                  <a:cs typeface="Arial"/>
                  <a:sym typeface="Arial"/>
                </a:rPr>
                <a:t>3. Ứng phó trong quá trình báo cáo</a:t>
              </a:r>
              <a:endParaRPr sz="2400" b="1">
                <a:solidFill>
                  <a:schemeClr val="lt1"/>
                </a:solidFill>
                <a:latin typeface="Arial"/>
                <a:ea typeface="Arial"/>
                <a:cs typeface="Arial"/>
                <a:sym typeface="Arial"/>
              </a:endParaRPr>
            </a:p>
          </p:txBody>
        </p:sp>
      </p:grpSp>
      <p:sp>
        <p:nvSpPr>
          <p:cNvPr id="562" name="Google Shape;562;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43</a:t>
            </a:fld>
            <a:endParaRPr sz="1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0000FF"/>
                </a:solidFill>
                <a:latin typeface="Calibri"/>
                <a:ea typeface="Calibri"/>
                <a:cs typeface="Calibri"/>
                <a:sym typeface="Calibri"/>
              </a:rPr>
              <a:t>(1) Đánh giá ban đầu</a:t>
            </a:r>
            <a:endParaRPr sz="3600" b="1">
              <a:solidFill>
                <a:srgbClr val="0000FF"/>
              </a:solidFill>
              <a:latin typeface="Calibri"/>
              <a:ea typeface="Calibri"/>
              <a:cs typeface="Calibri"/>
              <a:sym typeface="Calibri"/>
            </a:endParaRPr>
          </a:p>
        </p:txBody>
      </p:sp>
      <p:sp>
        <p:nvSpPr>
          <p:cNvPr id="569" name="Google Shape;569;p65"/>
          <p:cNvSpPr txBox="1">
            <a:spLocks noGrp="1"/>
          </p:cNvSpPr>
          <p:nvPr>
            <p:ph type="body" idx="1"/>
          </p:nvPr>
        </p:nvSpPr>
        <p:spPr>
          <a:xfrm>
            <a:off x="381000" y="1333500"/>
            <a:ext cx="5467350" cy="5067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Noto Sans Symbols"/>
              <a:buChar char="❖"/>
            </a:pPr>
            <a:r>
              <a:rPr lang="en-US" sz="2800" b="1">
                <a:latin typeface="Calibri"/>
                <a:ea typeface="Calibri"/>
                <a:cs typeface="Calibri"/>
                <a:sym typeface="Calibri"/>
              </a:rPr>
              <a:t>BGH, GVCN, giáo viên chuyên trách hay cán bộ tham vấn tâm lý thực hiện:</a:t>
            </a:r>
            <a:endParaRPr sz="2800" b="1">
              <a:latin typeface="Calibri"/>
              <a:ea typeface="Calibri"/>
              <a:cs typeface="Calibri"/>
              <a:sym typeface="Calibri"/>
            </a:endParaRPr>
          </a:p>
          <a:p>
            <a:pPr marL="742950" lvl="1" indent="-285750" algn="l" rtl="0">
              <a:spcBef>
                <a:spcPts val="1200"/>
              </a:spcBef>
              <a:spcAft>
                <a:spcPts val="0"/>
              </a:spcAft>
              <a:buClr>
                <a:srgbClr val="0000FF"/>
              </a:buClr>
              <a:buSzPts val="2800"/>
              <a:buFont typeface="Noto Sans Symbols"/>
              <a:buChar char="▪"/>
            </a:pPr>
            <a:r>
              <a:rPr lang="en-US" sz="2800"/>
              <a:t>Đánh giá nhanh</a:t>
            </a:r>
            <a:endParaRPr/>
          </a:p>
          <a:p>
            <a:pPr marL="742950" lvl="1" indent="-285750" algn="l" rtl="0">
              <a:spcBef>
                <a:spcPts val="1200"/>
              </a:spcBef>
              <a:spcAft>
                <a:spcPts val="0"/>
              </a:spcAft>
              <a:buClr>
                <a:srgbClr val="0000FF"/>
              </a:buClr>
              <a:buSzPts val="2800"/>
              <a:buFont typeface="Noto Sans Symbols"/>
              <a:buChar char="▪"/>
            </a:pPr>
            <a:r>
              <a:rPr lang="en-US" sz="2800"/>
              <a:t>Quyết định tính nghiêm trọng (những trợ giúp kịp thời nếu cần: Y tế, Tâm lý,...)</a:t>
            </a:r>
            <a:endParaRPr/>
          </a:p>
          <a:p>
            <a:pPr marL="742950" lvl="1" indent="-285750" algn="l" rtl="0">
              <a:spcBef>
                <a:spcPts val="1200"/>
              </a:spcBef>
              <a:spcAft>
                <a:spcPts val="0"/>
              </a:spcAft>
              <a:buClr>
                <a:srgbClr val="0000FF"/>
              </a:buClr>
              <a:buSzPts val="2800"/>
              <a:buFont typeface="Noto Sans Symbols"/>
              <a:buChar char="▪"/>
            </a:pPr>
            <a:r>
              <a:rPr lang="en-US" sz="2800"/>
              <a:t>Kế hoạch tiếp theo?</a:t>
            </a:r>
            <a:endParaRPr/>
          </a:p>
          <a:p>
            <a:pPr marL="742950" lvl="1" indent="-171450" algn="l" rtl="0">
              <a:spcBef>
                <a:spcPts val="360"/>
              </a:spcBef>
              <a:spcAft>
                <a:spcPts val="0"/>
              </a:spcAft>
              <a:buClr>
                <a:schemeClr val="dk1"/>
              </a:buClr>
              <a:buSzPts val="1800"/>
              <a:buNone/>
            </a:pPr>
            <a:endParaRPr sz="1800"/>
          </a:p>
        </p:txBody>
      </p:sp>
      <p:sp>
        <p:nvSpPr>
          <p:cNvPr id="570" name="Google Shape;57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44</a:t>
            </a:fld>
            <a:endParaRPr sz="1200"/>
          </a:p>
        </p:txBody>
      </p:sp>
      <p:pic>
        <p:nvPicPr>
          <p:cNvPr id="571" name="Google Shape;571;p65" descr="MCj00787110000[1]"/>
          <p:cNvPicPr preferRelativeResize="0"/>
          <p:nvPr/>
        </p:nvPicPr>
        <p:blipFill rotWithShape="1">
          <a:blip r:embed="rId3">
            <a:alphaModFix/>
          </a:blip>
          <a:srcRect/>
          <a:stretch/>
        </p:blipFill>
        <p:spPr>
          <a:xfrm rot="1126559">
            <a:off x="6124575" y="1306513"/>
            <a:ext cx="2247900" cy="5191125"/>
          </a:xfrm>
          <a:prstGeom prst="rect">
            <a:avLst/>
          </a:prstGeom>
          <a:solidFill>
            <a:srgbClr val="FFFF00"/>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6"/>
          <p:cNvSpPr txBox="1">
            <a:spLocks noGrp="1"/>
          </p:cNvSpPr>
          <p:nvPr>
            <p:ph type="title"/>
          </p:nvPr>
        </p:nvSpPr>
        <p:spPr>
          <a:xfrm>
            <a:off x="404813"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400" b="1">
                <a:solidFill>
                  <a:srgbClr val="0000FF"/>
                </a:solidFill>
                <a:latin typeface="Calibri"/>
                <a:ea typeface="Calibri"/>
                <a:cs typeface="Calibri"/>
                <a:sym typeface="Calibri"/>
              </a:rPr>
              <a:t>(2) Phỏng vấn học sinh - Thu thập thông tin</a:t>
            </a:r>
            <a:endParaRPr sz="3400" b="1">
              <a:solidFill>
                <a:srgbClr val="0000FF"/>
              </a:solidFill>
              <a:latin typeface="Calibri"/>
              <a:ea typeface="Calibri"/>
              <a:cs typeface="Calibri"/>
              <a:sym typeface="Calibri"/>
            </a:endParaRPr>
          </a:p>
        </p:txBody>
      </p:sp>
      <p:sp>
        <p:nvSpPr>
          <p:cNvPr id="577" name="Google Shape;577;p66"/>
          <p:cNvSpPr txBox="1">
            <a:spLocks noGrp="1"/>
          </p:cNvSpPr>
          <p:nvPr>
            <p:ph type="body" idx="1"/>
          </p:nvPr>
        </p:nvSpPr>
        <p:spPr>
          <a:xfrm>
            <a:off x="304800" y="990600"/>
            <a:ext cx="6832600" cy="5867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Noto Sans Symbols"/>
              <a:buChar char="⮚"/>
            </a:pPr>
            <a:r>
              <a:rPr lang="en-US" sz="3200" b="1">
                <a:latin typeface="Calibri"/>
                <a:ea typeface="Calibri"/>
                <a:cs typeface="Calibri"/>
                <a:sym typeface="Calibri"/>
              </a:rPr>
              <a:t>Chọn ai phỏng vấn HS?</a:t>
            </a:r>
            <a:endParaRPr/>
          </a:p>
          <a:p>
            <a:pPr marL="342900" lvl="0" indent="-342900" algn="l" rtl="0">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BGH phỏng vấn?</a:t>
            </a:r>
            <a:endParaRPr/>
          </a:p>
          <a:p>
            <a:pPr marL="342900" lvl="0" indent="-342900" algn="l" rtl="0">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Giáo viên chủ nhiệm?</a:t>
            </a:r>
            <a:endParaRPr/>
          </a:p>
          <a:p>
            <a:pPr marL="342900" lvl="0" indent="-342900" algn="l" rtl="0">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Cán bộ tham vấn tâm lý?</a:t>
            </a:r>
            <a:endParaRPr/>
          </a:p>
          <a:p>
            <a:pPr marL="342900" lvl="0" indent="-342900" algn="l" rtl="0">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Có thể mời chuyên gia có kinh nghiệm giúp phỏng vấn?</a:t>
            </a:r>
            <a:endParaRPr/>
          </a:p>
          <a:p>
            <a:pPr marL="342900" lvl="0" indent="-342900" algn="l" rtl="0">
              <a:lnSpc>
                <a:spcPct val="110000"/>
              </a:lnSpc>
              <a:spcBef>
                <a:spcPts val="600"/>
              </a:spcBef>
              <a:spcAft>
                <a:spcPts val="0"/>
              </a:spcAft>
              <a:buClr>
                <a:srgbClr val="0000FF"/>
              </a:buClr>
              <a:buSzPts val="2800"/>
              <a:buFont typeface="Noto Sans Symbols"/>
              <a:buChar char="▪"/>
            </a:pPr>
            <a:r>
              <a:rPr lang="en-US" sz="2800">
                <a:solidFill>
                  <a:srgbClr val="0000FF"/>
                </a:solidFill>
                <a:latin typeface="Calibri"/>
                <a:ea typeface="Calibri"/>
                <a:cs typeface="Calibri"/>
                <a:sym typeface="Calibri"/>
              </a:rPr>
              <a:t>Giáo viên phụ trách Đoàn – Đội?</a:t>
            </a:r>
            <a:endParaRPr/>
          </a:p>
          <a:p>
            <a:pPr marL="0" lvl="0" indent="0" algn="l" rtl="0">
              <a:lnSpc>
                <a:spcPct val="110000"/>
              </a:lnSpc>
              <a:spcBef>
                <a:spcPts val="600"/>
              </a:spcBef>
              <a:spcAft>
                <a:spcPts val="0"/>
              </a:spcAft>
              <a:buClr>
                <a:schemeClr val="dk1"/>
              </a:buClr>
              <a:buSzPts val="2800"/>
              <a:buNone/>
            </a:pPr>
            <a:r>
              <a:rPr lang="en-US" sz="2800">
                <a:latin typeface="Calibri"/>
                <a:ea typeface="Calibri"/>
                <a:cs typeface="Calibri"/>
                <a:sym typeface="Calibri"/>
              </a:rPr>
              <a:t>* </a:t>
            </a:r>
            <a:r>
              <a:rPr lang="en-US" sz="2800" i="1">
                <a:solidFill>
                  <a:srgbClr val="FF0000"/>
                </a:solidFill>
                <a:latin typeface="Calibri"/>
                <a:ea typeface="Calibri"/>
                <a:cs typeface="Calibri"/>
                <a:sym typeface="Calibri"/>
              </a:rPr>
              <a:t>Tuỳ ca/tuỳ tình hình...!</a:t>
            </a:r>
            <a:endParaRPr/>
          </a:p>
          <a:p>
            <a:pPr marL="342900" lvl="0" indent="-342900" algn="l" rtl="0">
              <a:spcBef>
                <a:spcPts val="640"/>
              </a:spcBef>
              <a:spcAft>
                <a:spcPts val="0"/>
              </a:spcAft>
              <a:buClr>
                <a:schemeClr val="dk1"/>
              </a:buClr>
              <a:buSzPts val="3200"/>
              <a:buFont typeface="Noto Sans Symbols"/>
              <a:buChar char="⮚"/>
            </a:pPr>
            <a:r>
              <a:rPr lang="en-US" sz="3200" b="1">
                <a:latin typeface="Calibri"/>
                <a:ea typeface="Calibri"/>
                <a:cs typeface="Calibri"/>
                <a:sym typeface="Calibri"/>
              </a:rPr>
              <a:t>Phỏng vấn những gì? nội dung gì?</a:t>
            </a:r>
            <a:endParaRPr sz="3200" b="1">
              <a:latin typeface="Calibri"/>
              <a:ea typeface="Calibri"/>
              <a:cs typeface="Calibri"/>
              <a:sym typeface="Calibri"/>
            </a:endParaRPr>
          </a:p>
        </p:txBody>
      </p:sp>
      <p:sp>
        <p:nvSpPr>
          <p:cNvPr id="578" name="Google Shape;578;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45</a:t>
            </a:fld>
            <a:endParaRPr sz="1200"/>
          </a:p>
        </p:txBody>
      </p:sp>
      <p:pic>
        <p:nvPicPr>
          <p:cNvPr id="579" name="Google Shape;579;p66"/>
          <p:cNvPicPr preferRelativeResize="0"/>
          <p:nvPr/>
        </p:nvPicPr>
        <p:blipFill rotWithShape="1">
          <a:blip r:embed="rId3">
            <a:alphaModFix/>
          </a:blip>
          <a:srcRect/>
          <a:stretch/>
        </p:blipFill>
        <p:spPr>
          <a:xfrm>
            <a:off x="7137400" y="1981200"/>
            <a:ext cx="2006600" cy="32750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7"/>
          <p:cNvSpPr txBox="1">
            <a:spLocks noGrp="1"/>
          </p:cNvSpPr>
          <p:nvPr>
            <p:ph type="title"/>
          </p:nvPr>
        </p:nvSpPr>
        <p:spPr>
          <a:xfrm>
            <a:off x="1231900" y="173038"/>
            <a:ext cx="716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0000FF"/>
                </a:solidFill>
                <a:latin typeface="Calibri"/>
                <a:ea typeface="Calibri"/>
                <a:cs typeface="Calibri"/>
                <a:sym typeface="Calibri"/>
              </a:rPr>
              <a:t>Thông tin thu thập - Nội dung phỏng vấn học sinh</a:t>
            </a:r>
            <a:endParaRPr sz="3600" b="1">
              <a:solidFill>
                <a:srgbClr val="0000FF"/>
              </a:solidFill>
              <a:latin typeface="Calibri"/>
              <a:ea typeface="Calibri"/>
              <a:cs typeface="Calibri"/>
              <a:sym typeface="Calibri"/>
            </a:endParaRPr>
          </a:p>
        </p:txBody>
      </p:sp>
      <p:sp>
        <p:nvSpPr>
          <p:cNvPr id="586" name="Google Shape;586;p67"/>
          <p:cNvSpPr txBox="1">
            <a:spLocks noGrp="1"/>
          </p:cNvSpPr>
          <p:nvPr>
            <p:ph type="body" idx="1"/>
          </p:nvPr>
        </p:nvSpPr>
        <p:spPr>
          <a:xfrm>
            <a:off x="1524000" y="1360488"/>
            <a:ext cx="7467600" cy="5497512"/>
          </a:xfrm>
          <a:prstGeom prst="rect">
            <a:avLst/>
          </a:prstGeom>
          <a:noFill/>
          <a:ln>
            <a:noFill/>
          </a:ln>
        </p:spPr>
        <p:txBody>
          <a:bodyPr spcFirstLastPara="1" wrap="square" lIns="91425" tIns="45700" rIns="91425" bIns="45700" anchor="t" anchorCtr="0">
            <a:normAutofit/>
          </a:bodyPr>
          <a:lstStyle/>
          <a:p>
            <a:pPr marL="465138" lvl="1" indent="-344488" algn="l" rtl="0">
              <a:spcBef>
                <a:spcPts val="0"/>
              </a:spcBef>
              <a:spcAft>
                <a:spcPts val="0"/>
              </a:spcAft>
              <a:buClr>
                <a:schemeClr val="dk1"/>
              </a:buClr>
              <a:buSzPts val="2400"/>
              <a:buFont typeface="Calibri"/>
              <a:buAutoNum type="arabicPeriod"/>
            </a:pPr>
            <a:r>
              <a:rPr lang="en-US" sz="2400" b="1">
                <a:latin typeface="Calibri"/>
                <a:ea typeface="Calibri"/>
                <a:cs typeface="Calibri"/>
                <a:sym typeface="Calibri"/>
              </a:rPr>
              <a:t>Tiếp cận dựa trên các thông tin đã có từ báo cáo sơ bộ ban đầu.</a:t>
            </a:r>
            <a:endParaRPr sz="2400" b="1">
              <a:latin typeface="Calibri"/>
              <a:ea typeface="Calibri"/>
              <a:cs typeface="Calibri"/>
              <a:sym typeface="Calibri"/>
            </a:endParaRPr>
          </a:p>
          <a:p>
            <a:pPr marL="465138" lvl="1" indent="-344488" algn="l" rtl="0">
              <a:spcBef>
                <a:spcPts val="600"/>
              </a:spcBef>
              <a:spcAft>
                <a:spcPts val="0"/>
              </a:spcAft>
              <a:buClr>
                <a:schemeClr val="dk1"/>
              </a:buClr>
              <a:buSzPts val="2400"/>
              <a:buFont typeface="Calibri"/>
              <a:buAutoNum type="arabicPeriod"/>
            </a:pPr>
            <a:r>
              <a:rPr lang="en-US" sz="2400" b="1">
                <a:latin typeface="Calibri"/>
                <a:ea typeface="Calibri"/>
                <a:cs typeface="Calibri"/>
                <a:sym typeface="Calibri"/>
              </a:rPr>
              <a:t>Tìm kiếm thêm các thông tin </a:t>
            </a:r>
            <a:r>
              <a:rPr lang="en-US" sz="2400" b="1" u="sng">
                <a:latin typeface="Calibri"/>
                <a:ea typeface="Calibri"/>
                <a:cs typeface="Calibri"/>
                <a:sym typeface="Calibri"/>
              </a:rPr>
              <a:t>làm rõ những gì báo cáo ban đầu chưa có </a:t>
            </a:r>
            <a:r>
              <a:rPr lang="en-US" sz="2400" b="1">
                <a:latin typeface="Calibri"/>
                <a:ea typeface="Calibri"/>
                <a:cs typeface="Calibri"/>
                <a:sym typeface="Calibri"/>
              </a:rPr>
              <a:t>(</a:t>
            </a:r>
            <a:r>
              <a:rPr lang="en-US" sz="2400" b="1" i="1">
                <a:latin typeface="Calibri"/>
                <a:ea typeface="Calibri"/>
                <a:cs typeface="Calibri"/>
                <a:sym typeface="Calibri"/>
              </a:rPr>
              <a:t>liên quan đến vụ việc xảy ra, thời gian, tên người có liên quan, địa điểm xảy ra</a:t>
            </a:r>
            <a:r>
              <a:rPr lang="en-US" sz="2400" b="1">
                <a:latin typeface="Calibri"/>
                <a:ea typeface="Calibri"/>
                <a:cs typeface="Calibri"/>
                <a:sym typeface="Calibri"/>
              </a:rPr>
              <a:t>...)</a:t>
            </a:r>
            <a:endParaRPr sz="2400" b="1">
              <a:latin typeface="Calibri"/>
              <a:ea typeface="Calibri"/>
              <a:cs typeface="Calibri"/>
              <a:sym typeface="Calibri"/>
            </a:endParaRPr>
          </a:p>
          <a:p>
            <a:pPr marL="465138" lvl="1" indent="-344488" algn="l" rtl="0">
              <a:spcBef>
                <a:spcPts val="600"/>
              </a:spcBef>
              <a:spcAft>
                <a:spcPts val="0"/>
              </a:spcAft>
              <a:buClr>
                <a:schemeClr val="dk1"/>
              </a:buClr>
              <a:buSzPts val="2400"/>
              <a:buFont typeface="Calibri"/>
              <a:buAutoNum type="arabicPeriod"/>
            </a:pPr>
            <a:r>
              <a:rPr lang="en-US" sz="2400" b="1">
                <a:latin typeface="Calibri"/>
                <a:ea typeface="Calibri"/>
                <a:cs typeface="Calibri"/>
                <a:sym typeface="Calibri"/>
              </a:rPr>
              <a:t>Để </a:t>
            </a:r>
            <a:r>
              <a:rPr lang="en-US" sz="2400" b="1" u="sng">
                <a:latin typeface="Calibri"/>
                <a:ea typeface="Calibri"/>
                <a:cs typeface="Calibri"/>
                <a:sym typeface="Calibri"/>
              </a:rPr>
              <a:t>HS quyết định </a:t>
            </a:r>
            <a:r>
              <a:rPr lang="en-US" sz="2400" b="1">
                <a:latin typeface="Calibri"/>
                <a:ea typeface="Calibri"/>
                <a:cs typeface="Calibri"/>
                <a:sym typeface="Calibri"/>
              </a:rPr>
              <a:t>xem muốn trả lời thế nào (</a:t>
            </a:r>
            <a:r>
              <a:rPr lang="en-US" sz="2400" b="1" i="1">
                <a:latin typeface="Calibri"/>
                <a:ea typeface="Calibri"/>
                <a:cs typeface="Calibri"/>
                <a:sym typeface="Calibri"/>
              </a:rPr>
              <a:t>có, không, không biết, không chắc chắn</a:t>
            </a:r>
            <a:r>
              <a:rPr lang="en-US" sz="2400" b="1">
                <a:latin typeface="Calibri"/>
                <a:ea typeface="Calibri"/>
                <a:cs typeface="Calibri"/>
                <a:sym typeface="Calibri"/>
              </a:rPr>
              <a:t>) về sự việc.</a:t>
            </a:r>
            <a:endParaRPr/>
          </a:p>
          <a:p>
            <a:pPr marL="465138" lvl="1" indent="-344488" algn="l" rtl="0">
              <a:spcBef>
                <a:spcPts val="600"/>
              </a:spcBef>
              <a:spcAft>
                <a:spcPts val="0"/>
              </a:spcAft>
              <a:buClr>
                <a:schemeClr val="dk1"/>
              </a:buClr>
              <a:buSzPts val="2400"/>
              <a:buFont typeface="Calibri"/>
              <a:buAutoNum type="arabicPeriod"/>
            </a:pPr>
            <a:r>
              <a:rPr lang="en-US" sz="2400" b="1">
                <a:latin typeface="Calibri"/>
                <a:ea typeface="Calibri"/>
                <a:cs typeface="Calibri"/>
                <a:sym typeface="Calibri"/>
              </a:rPr>
              <a:t>Nói chuyện với cha mẹ/người chăm sóc HS để có thêm thông tin.</a:t>
            </a:r>
            <a:endParaRPr/>
          </a:p>
          <a:p>
            <a:pPr marL="465138" lvl="1" indent="-344488" algn="just" rtl="0">
              <a:lnSpc>
                <a:spcPct val="50000"/>
              </a:lnSpc>
              <a:spcBef>
                <a:spcPts val="0"/>
              </a:spcBef>
              <a:spcAft>
                <a:spcPts val="0"/>
              </a:spcAft>
              <a:buClr>
                <a:schemeClr val="dk1"/>
              </a:buClr>
              <a:buSzPts val="2400"/>
              <a:buFont typeface="Arial"/>
              <a:buNone/>
            </a:pPr>
            <a:endParaRPr sz="2400">
              <a:latin typeface="Calibri"/>
              <a:ea typeface="Calibri"/>
              <a:cs typeface="Calibri"/>
              <a:sym typeface="Calibri"/>
            </a:endParaRPr>
          </a:p>
          <a:p>
            <a:pPr marL="465138" lvl="1" indent="-344488" algn="just" rtl="0">
              <a:spcBef>
                <a:spcPts val="0"/>
              </a:spcBef>
              <a:spcAft>
                <a:spcPts val="0"/>
              </a:spcAft>
              <a:buClr>
                <a:schemeClr val="dk1"/>
              </a:buClr>
              <a:buSzPts val="2400"/>
              <a:buFont typeface="Arial"/>
              <a:buNone/>
            </a:pPr>
            <a:r>
              <a:rPr lang="en-US" sz="2400" b="1">
                <a:latin typeface="Calibri"/>
                <a:ea typeface="Calibri"/>
                <a:cs typeface="Calibri"/>
                <a:sym typeface="Calibri"/>
              </a:rPr>
              <a:t>Lưu ý:</a:t>
            </a:r>
            <a:endParaRPr sz="2400" b="1">
              <a:latin typeface="Calibri"/>
              <a:ea typeface="Calibri"/>
              <a:cs typeface="Calibri"/>
              <a:sym typeface="Calibri"/>
            </a:endParaRPr>
          </a:p>
          <a:p>
            <a:pPr marL="406400" lvl="1" indent="-285750" algn="just" rtl="0">
              <a:spcBef>
                <a:spcPts val="480"/>
              </a:spcBef>
              <a:spcAft>
                <a:spcPts val="0"/>
              </a:spcAft>
              <a:buClr>
                <a:schemeClr val="dk2"/>
              </a:buClr>
              <a:buSzPts val="2400"/>
              <a:buFont typeface="Noto Sans Symbols"/>
              <a:buChar char="▪"/>
            </a:pPr>
            <a:r>
              <a:rPr lang="en-US" sz="2400" b="1" i="1">
                <a:solidFill>
                  <a:schemeClr val="dk2"/>
                </a:solidFill>
                <a:latin typeface="Calibri"/>
                <a:ea typeface="Calibri"/>
                <a:cs typeface="Calibri"/>
                <a:sym typeface="Calibri"/>
              </a:rPr>
              <a:t>Nói với HS là bạn sẽ  báo cáo về vụ việc với BGH/các cơ quan chức năng để giải quyết và chấm dứt tình trạng HS bị bạo lực/xâm hại.</a:t>
            </a:r>
            <a:endParaRPr/>
          </a:p>
          <a:p>
            <a:pPr marL="465138" lvl="1" indent="-192087" algn="l" rtl="0">
              <a:spcBef>
                <a:spcPts val="480"/>
              </a:spcBef>
              <a:spcAft>
                <a:spcPts val="0"/>
              </a:spcAft>
              <a:buClr>
                <a:schemeClr val="dk1"/>
              </a:buClr>
              <a:buSzPts val="2400"/>
              <a:buFont typeface="Noto Sans Symbols"/>
              <a:buNone/>
            </a:pPr>
            <a:endParaRPr sz="2400" b="1">
              <a:solidFill>
                <a:schemeClr val="dk2"/>
              </a:solidFill>
              <a:latin typeface="Calibri"/>
              <a:ea typeface="Calibri"/>
              <a:cs typeface="Calibri"/>
              <a:sym typeface="Calibri"/>
            </a:endParaRPr>
          </a:p>
          <a:p>
            <a:pPr marL="514350" lvl="0" indent="-311150" algn="l" rtl="0">
              <a:spcBef>
                <a:spcPts val="640"/>
              </a:spcBef>
              <a:spcAft>
                <a:spcPts val="0"/>
              </a:spcAft>
              <a:buClr>
                <a:schemeClr val="dk1"/>
              </a:buClr>
              <a:buSzPts val="3200"/>
              <a:buFont typeface="Calibri"/>
              <a:buNone/>
            </a:pPr>
            <a:endParaRPr/>
          </a:p>
          <a:p>
            <a:pPr marL="514350" lvl="0" indent="-311150" algn="l" rtl="0">
              <a:spcBef>
                <a:spcPts val="640"/>
              </a:spcBef>
              <a:spcAft>
                <a:spcPts val="0"/>
              </a:spcAft>
              <a:buClr>
                <a:schemeClr val="dk1"/>
              </a:buClr>
              <a:buSzPts val="3200"/>
              <a:buFont typeface="Calibri"/>
              <a:buNone/>
            </a:pPr>
            <a:endParaRPr/>
          </a:p>
          <a:p>
            <a:pPr marL="465138" lvl="1" indent="-230187" algn="l" rtl="0">
              <a:spcBef>
                <a:spcPts val="360"/>
              </a:spcBef>
              <a:spcAft>
                <a:spcPts val="0"/>
              </a:spcAft>
              <a:buClr>
                <a:schemeClr val="dk1"/>
              </a:buClr>
              <a:buSzPts val="1800"/>
              <a:buFont typeface="Calibri"/>
              <a:buNone/>
            </a:pPr>
            <a:endParaRPr sz="1800"/>
          </a:p>
        </p:txBody>
      </p:sp>
      <p:sp>
        <p:nvSpPr>
          <p:cNvPr id="587" name="Google Shape;587;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46</a:t>
            </a:fld>
            <a:endParaRPr sz="1200"/>
          </a:p>
        </p:txBody>
      </p:sp>
      <p:pic>
        <p:nvPicPr>
          <p:cNvPr id="588" name="Google Shape;588;p67"/>
          <p:cNvPicPr preferRelativeResize="0"/>
          <p:nvPr/>
        </p:nvPicPr>
        <p:blipFill rotWithShape="1">
          <a:blip r:embed="rId3">
            <a:alphaModFix/>
          </a:blip>
          <a:srcRect/>
          <a:stretch/>
        </p:blipFill>
        <p:spPr>
          <a:xfrm>
            <a:off x="90488" y="2057400"/>
            <a:ext cx="1406525" cy="3275013"/>
          </a:xfrm>
          <a:prstGeom prst="rect">
            <a:avLst/>
          </a:prstGeom>
          <a:solidFill>
            <a:srgbClr val="FF0000"/>
          </a:solid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000" b="1">
                <a:solidFill>
                  <a:srgbClr val="0000FF"/>
                </a:solidFill>
                <a:latin typeface="Calibri"/>
                <a:ea typeface="Calibri"/>
                <a:cs typeface="Calibri"/>
                <a:sym typeface="Calibri"/>
              </a:rPr>
              <a:t>(3) ỨNG PHÓ - </a:t>
            </a:r>
            <a:br>
              <a:rPr lang="en-US" sz="4000" b="1">
                <a:solidFill>
                  <a:srgbClr val="0000FF"/>
                </a:solidFill>
                <a:latin typeface="Calibri"/>
                <a:ea typeface="Calibri"/>
                <a:cs typeface="Calibri"/>
                <a:sym typeface="Calibri"/>
              </a:rPr>
            </a:br>
            <a:r>
              <a:rPr lang="en-US" sz="4000" b="1">
                <a:solidFill>
                  <a:srgbClr val="0000FF"/>
                </a:solidFill>
                <a:latin typeface="Calibri"/>
                <a:ea typeface="Calibri"/>
                <a:cs typeface="Calibri"/>
                <a:sym typeface="Calibri"/>
              </a:rPr>
              <a:t>Điều tra và báo cáo nội bộ</a:t>
            </a:r>
            <a:endParaRPr sz="4000" b="1">
              <a:solidFill>
                <a:srgbClr val="0000FF"/>
              </a:solidFill>
              <a:latin typeface="Calibri"/>
              <a:ea typeface="Calibri"/>
              <a:cs typeface="Calibri"/>
              <a:sym typeface="Calibri"/>
            </a:endParaRPr>
          </a:p>
        </p:txBody>
      </p:sp>
      <p:sp>
        <p:nvSpPr>
          <p:cNvPr id="594" name="Google Shape;594;p68"/>
          <p:cNvSpPr txBox="1">
            <a:spLocks noGrp="1"/>
          </p:cNvSpPr>
          <p:nvPr>
            <p:ph type="body" idx="1"/>
          </p:nvPr>
        </p:nvSpPr>
        <p:spPr>
          <a:xfrm>
            <a:off x="457200" y="1828800"/>
            <a:ext cx="8229600" cy="42973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Noto Sans Symbols"/>
              <a:buChar char="▪"/>
            </a:pPr>
            <a:r>
              <a:rPr lang="en-US" sz="2800" b="1">
                <a:latin typeface="Calibri"/>
                <a:ea typeface="Calibri"/>
                <a:cs typeface="Calibri"/>
                <a:sym typeface="Calibri"/>
              </a:rPr>
              <a:t>BGH/GVCN/CB tham vấn tâm lý</a:t>
            </a:r>
            <a:endParaRPr sz="2800" b="1">
              <a:latin typeface="Calibri"/>
              <a:ea typeface="Calibri"/>
              <a:cs typeface="Calibri"/>
              <a:sym typeface="Calibri"/>
            </a:endParaRPr>
          </a:p>
          <a:p>
            <a:pPr marL="342900" lvl="0" indent="-342900" algn="l" rtl="0">
              <a:spcBef>
                <a:spcPts val="1200"/>
              </a:spcBef>
              <a:spcAft>
                <a:spcPts val="0"/>
              </a:spcAft>
              <a:buClr>
                <a:schemeClr val="dk1"/>
              </a:buClr>
              <a:buSzPts val="2800"/>
              <a:buFont typeface="Noto Sans Symbols"/>
              <a:buChar char="▪"/>
            </a:pPr>
            <a:r>
              <a:rPr lang="en-US" sz="2800" b="1">
                <a:latin typeface="Calibri"/>
                <a:ea typeface="Calibri"/>
                <a:cs typeface="Calibri"/>
                <a:sym typeface="Calibri"/>
              </a:rPr>
              <a:t>Minh bạch, công tâm</a:t>
            </a:r>
            <a:endParaRPr/>
          </a:p>
          <a:p>
            <a:pPr marL="342900" lvl="0" indent="-342900" algn="l" rtl="0">
              <a:spcBef>
                <a:spcPts val="1200"/>
              </a:spcBef>
              <a:spcAft>
                <a:spcPts val="0"/>
              </a:spcAft>
              <a:buClr>
                <a:schemeClr val="dk1"/>
              </a:buClr>
              <a:buSzPts val="2800"/>
              <a:buFont typeface="Noto Sans Symbols"/>
              <a:buChar char="▪"/>
            </a:pPr>
            <a:r>
              <a:rPr lang="en-US" sz="2800" b="1">
                <a:latin typeface="Calibri"/>
                <a:ea typeface="Calibri"/>
                <a:cs typeface="Calibri"/>
                <a:sym typeface="Calibri"/>
              </a:rPr>
              <a:t>Có thể mời Sở GD, Phòng GD,...</a:t>
            </a:r>
            <a:endParaRPr/>
          </a:p>
          <a:p>
            <a:pPr marL="342900" lvl="0" indent="-342900" algn="l" rtl="0">
              <a:spcBef>
                <a:spcPts val="1200"/>
              </a:spcBef>
              <a:spcAft>
                <a:spcPts val="0"/>
              </a:spcAft>
              <a:buClr>
                <a:schemeClr val="dk1"/>
              </a:buClr>
              <a:buSzPts val="2800"/>
              <a:buFont typeface="Noto Sans Symbols"/>
              <a:buChar char="▪"/>
            </a:pPr>
            <a:r>
              <a:rPr lang="en-US" sz="2800" b="1">
                <a:latin typeface="Calibri"/>
                <a:ea typeface="Calibri"/>
                <a:cs typeface="Calibri"/>
                <a:sym typeface="Calibri"/>
              </a:rPr>
              <a:t>Đảm bảo học sinh là nạn nhân không tiếp tục bị tổn thương trong quá trình điều tra.</a:t>
            </a:r>
            <a:endParaRPr/>
          </a:p>
          <a:p>
            <a:pPr marL="342900" lvl="0" indent="-342900" algn="l" rtl="0">
              <a:spcBef>
                <a:spcPts val="1200"/>
              </a:spcBef>
              <a:spcAft>
                <a:spcPts val="0"/>
              </a:spcAft>
              <a:buClr>
                <a:schemeClr val="dk1"/>
              </a:buClr>
              <a:buSzPts val="2800"/>
              <a:buFont typeface="Noto Sans Symbols"/>
              <a:buChar char="▪"/>
            </a:pPr>
            <a:r>
              <a:rPr lang="en-US" sz="2800" b="1">
                <a:latin typeface="Calibri"/>
                <a:ea typeface="Calibri"/>
                <a:cs typeface="Calibri"/>
                <a:sym typeface="Calibri"/>
              </a:rPr>
              <a:t>Có thể đồng thời có trợ giúp y tế &amp; tâm lý.</a:t>
            </a:r>
            <a:endParaRPr/>
          </a:p>
          <a:p>
            <a:pPr marL="342900" lvl="0" indent="-139700" algn="l" rtl="0">
              <a:spcBef>
                <a:spcPts val="640"/>
              </a:spcBef>
              <a:spcAft>
                <a:spcPts val="0"/>
              </a:spcAft>
              <a:buClr>
                <a:schemeClr val="dk1"/>
              </a:buClr>
              <a:buSzPts val="3200"/>
              <a:buNone/>
            </a:pPr>
            <a:endParaRPr/>
          </a:p>
        </p:txBody>
      </p:sp>
      <p:sp>
        <p:nvSpPr>
          <p:cNvPr id="595" name="Google Shape;595;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t>47</a:t>
            </a:fld>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0"/>
          <p:cNvSpPr txBox="1">
            <a:spLocks noGrp="1"/>
          </p:cNvSpPr>
          <p:nvPr>
            <p:ph type="title"/>
          </p:nvPr>
        </p:nvSpPr>
        <p:spPr>
          <a:xfrm>
            <a:off x="457200" y="274638"/>
            <a:ext cx="8229600" cy="792162"/>
          </a:xfrm>
          <a:prstGeom prst="rect">
            <a:avLst/>
          </a:prstGeom>
          <a:noFill/>
          <a:ln>
            <a:noFill/>
          </a:ln>
        </p:spPr>
        <p:txBody>
          <a:bodyPr spcFirstLastPara="1" wrap="square" lIns="91425" tIns="45700" rIns="91425" bIns="45700" anchor="ctr" anchorCtr="0">
            <a:noAutofit/>
          </a:bodyPr>
          <a:lstStyle/>
          <a:p>
            <a:pPr marL="0" lvl="1" indent="0" algn="ctr" rtl="0">
              <a:spcBef>
                <a:spcPts val="0"/>
              </a:spcBef>
              <a:spcAft>
                <a:spcPts val="0"/>
              </a:spcAft>
              <a:buNone/>
            </a:pPr>
            <a:r>
              <a:rPr lang="en-US" sz="2800" b="1">
                <a:solidFill>
                  <a:srgbClr val="0000FF"/>
                </a:solidFill>
              </a:rPr>
              <a:t>Những trở ngại cản trở HS tiết lộ hoặc thú nhận khi bị bạo lực giới/XHTD</a:t>
            </a:r>
            <a:endParaRPr sz="2800">
              <a:solidFill>
                <a:srgbClr val="0000FF"/>
              </a:solidFill>
            </a:endParaRPr>
          </a:p>
        </p:txBody>
      </p:sp>
      <p:sp>
        <p:nvSpPr>
          <p:cNvPr id="615" name="Google Shape;615;p70"/>
          <p:cNvSpPr txBox="1">
            <a:spLocks noGrp="1"/>
          </p:cNvSpPr>
          <p:nvPr>
            <p:ph type="body" idx="1"/>
          </p:nvPr>
        </p:nvSpPr>
        <p:spPr>
          <a:xfrm>
            <a:off x="152400" y="1143000"/>
            <a:ext cx="88392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400"/>
              <a:buFont typeface="Noto Sans Symbols"/>
              <a:buChar char="❖"/>
            </a:pPr>
            <a:r>
              <a:rPr lang="en-US" sz="2400" b="1" i="1">
                <a:solidFill>
                  <a:srgbClr val="C00000"/>
                </a:solidFill>
                <a:latin typeface="Calibri"/>
                <a:ea typeface="Calibri"/>
                <a:cs typeface="Calibri"/>
                <a:sym typeface="Calibri"/>
              </a:rPr>
              <a:t>Trở ngại khách quan:</a:t>
            </a:r>
            <a:endParaRPr sz="2400" b="1">
              <a:solidFill>
                <a:srgbClr val="C00000"/>
              </a:solidFill>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Dư luận xã hội (Sợ gây tiếng xấu, bị dị nghị, kỳ thị)</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Bị đe dọa bởi kẻ gây bạo lực;</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Thất vọng vì đã từng bày tỏ, nhưng lại không được giúp đỡ, chia sẻ;</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Pháp luật không nghiêm, xã hội làm ngơ hoặc dung túng những hành vi BLG;</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Không sẵn có các dịch vụ hỗ trợ.</a:t>
            </a:r>
            <a:endParaRPr sz="2000">
              <a:latin typeface="Calibri"/>
              <a:ea typeface="Calibri"/>
              <a:cs typeface="Calibri"/>
              <a:sym typeface="Calibri"/>
            </a:endParaRPr>
          </a:p>
          <a:p>
            <a:pPr marL="342900" lvl="0" indent="-342900" algn="l" rtl="0">
              <a:spcBef>
                <a:spcPts val="480"/>
              </a:spcBef>
              <a:spcAft>
                <a:spcPts val="0"/>
              </a:spcAft>
              <a:buClr>
                <a:srgbClr val="C00000"/>
              </a:buClr>
              <a:buSzPts val="2400"/>
              <a:buFont typeface="Noto Sans Symbols"/>
              <a:buChar char="❖"/>
            </a:pPr>
            <a:r>
              <a:rPr lang="en-US" sz="2400" b="1" i="1">
                <a:solidFill>
                  <a:srgbClr val="C00000"/>
                </a:solidFill>
                <a:latin typeface="Calibri"/>
                <a:ea typeface="Calibri"/>
                <a:cs typeface="Calibri"/>
                <a:sym typeface="Calibri"/>
              </a:rPr>
              <a:t>Trở ngại chủ quan:</a:t>
            </a:r>
            <a:endParaRPr sz="2400" b="1" i="1">
              <a:solidFill>
                <a:srgbClr val="C00000"/>
              </a:solidFill>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Cho rằng hành vi BLG là bình thường hoặc mình đáng bị đối xử như vậy;</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Lo sợ hậu quả của việc tiết lộ; hoặc không đủ tự tin để tiết lộ;</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Không biết mình đang bị quấy rối/xâm hại;</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Sợ thầy cô/người khác không tin mình;</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Không biết phải diễn tả các hành động bạo lực bằng từ ngữ như thế nào;</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Không biết liệu GVCN/nhân viên tư vấn có thể giúp được mình không;</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Sợ bị cắt nguồn hỗ trợ tài chính từ kẻ bị tố cáo;</a:t>
            </a:r>
            <a:endParaRPr sz="2000">
              <a:latin typeface="Calibri"/>
              <a:ea typeface="Calibri"/>
              <a:cs typeface="Calibri"/>
              <a:sym typeface="Calibri"/>
            </a:endParaRPr>
          </a:p>
          <a:p>
            <a:pPr marL="342900" lvl="0" indent="-342900" algn="l" rtl="0">
              <a:spcBef>
                <a:spcPts val="400"/>
              </a:spcBef>
              <a:spcAft>
                <a:spcPts val="0"/>
              </a:spcAft>
              <a:buClr>
                <a:schemeClr val="dk1"/>
              </a:buClr>
              <a:buSzPts val="2000"/>
              <a:buChar char="•"/>
            </a:pPr>
            <a:r>
              <a:rPr lang="en-US" sz="2000">
                <a:latin typeface="Calibri"/>
                <a:ea typeface="Calibri"/>
                <a:cs typeface="Calibri"/>
                <a:sym typeface="Calibri"/>
              </a:rPr>
              <a:t>Cảm giác xấu hổ;</a:t>
            </a:r>
            <a:endParaRPr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137" name="Google Shape;137;p18" descr="rung-minh-voi-so-lieu-tre-bi-lam-dung-tinh-duc-3092-1.jpg"/>
          <p:cNvPicPr preferRelativeResize="0">
            <a:picLocks noGrp="1"/>
          </p:cNvPicPr>
          <p:nvPr>
            <p:ph type="body" idx="1"/>
          </p:nvPr>
        </p:nvPicPr>
        <p:blipFill rotWithShape="1">
          <a:blip r:embed="rId3">
            <a:alphaModFix/>
          </a:blip>
          <a:srcRect l="-37689" r="-37688"/>
          <a:stretch/>
        </p:blipFill>
        <p:spPr>
          <a:xfrm>
            <a:off x="-1143000" y="228600"/>
            <a:ext cx="10896600" cy="58975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body" idx="1"/>
          </p:nvPr>
        </p:nvSpPr>
        <p:spPr>
          <a:xfrm>
            <a:off x="457200" y="838201"/>
            <a:ext cx="8229600" cy="609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Noto Sans Symbols"/>
              <a:buChar char="⮚"/>
            </a:pPr>
            <a:r>
              <a:rPr lang="en-US" sz="2800" b="1">
                <a:latin typeface="Calibri"/>
                <a:ea typeface="Calibri"/>
                <a:cs typeface="Calibri"/>
                <a:sym typeface="Calibri"/>
              </a:rPr>
              <a:t>Các hình thức BLHĐ TCSG trong 6 tháng gần đây</a:t>
            </a:r>
            <a:endParaRPr sz="2800">
              <a:latin typeface="Calibri"/>
              <a:ea typeface="Calibri"/>
              <a:cs typeface="Calibri"/>
              <a:sym typeface="Calibri"/>
            </a:endParaRPr>
          </a:p>
          <a:p>
            <a:pPr marL="342900" lvl="0" indent="-139700" algn="l" rtl="0">
              <a:spcBef>
                <a:spcPts val="640"/>
              </a:spcBef>
              <a:spcAft>
                <a:spcPts val="0"/>
              </a:spcAft>
              <a:buClr>
                <a:schemeClr val="dk1"/>
              </a:buClr>
              <a:buSzPts val="3200"/>
              <a:buNone/>
            </a:pPr>
            <a:endParaRPr/>
          </a:p>
        </p:txBody>
      </p:sp>
      <p:pic>
        <p:nvPicPr>
          <p:cNvPr id="150" name="Google Shape;150;p20" descr="Table 4"/>
          <p:cNvPicPr preferRelativeResize="0"/>
          <p:nvPr/>
        </p:nvPicPr>
        <p:blipFill rotWithShape="1">
          <a:blip r:embed="rId3">
            <a:alphaModFix/>
          </a:blip>
          <a:srcRect r="9171"/>
          <a:stretch/>
        </p:blipFill>
        <p:spPr>
          <a:xfrm>
            <a:off x="457200" y="1600200"/>
            <a:ext cx="8229600" cy="4191000"/>
          </a:xfrm>
          <a:prstGeom prst="rect">
            <a:avLst/>
          </a:prstGeom>
          <a:noFill/>
          <a:ln>
            <a:noFill/>
          </a:ln>
        </p:spPr>
      </p:pic>
      <p:sp>
        <p:nvSpPr>
          <p:cNvPr id="151" name="Google Shape;151;p20"/>
          <p:cNvSpPr/>
          <p:nvPr/>
        </p:nvSpPr>
        <p:spPr>
          <a:xfrm>
            <a:off x="304800" y="6197025"/>
            <a:ext cx="8534400"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i="1">
                <a:solidFill>
                  <a:schemeClr val="dk1"/>
                </a:solidFill>
                <a:latin typeface="Calibri"/>
                <a:ea typeface="Calibri"/>
                <a:cs typeface="Calibri"/>
                <a:sym typeface="Calibri"/>
              </a:rPr>
              <a:t>Nguồn: Trung tâm Kiểm soát và Phòng ngừa dịch bệnh (CDC) và Tổ chức Y tế thế giới (WHO), 2013. Khảo sát toàn cầu sức khỏe học sinh trong nhà trường Việt Nam</a:t>
            </a:r>
            <a:endParaRPr/>
          </a:p>
        </p:txBody>
      </p:sp>
      <p:sp>
        <p:nvSpPr>
          <p:cNvPr id="152" name="Google Shape;152;p20"/>
          <p:cNvSpPr/>
          <p:nvPr/>
        </p:nvSpPr>
        <p:spPr>
          <a:xfrm>
            <a:off x="304800" y="76200"/>
            <a:ext cx="8686799" cy="685800"/>
          </a:xfrm>
          <a:prstGeom prst="flowChartAlternateProcess">
            <a:avLst/>
          </a:prstGeom>
          <a:gradFill>
            <a:gsLst>
              <a:gs pos="0">
                <a:schemeClr val="hlink"/>
              </a:gs>
              <a:gs pos="50000">
                <a:srgbClr val="FFFFFF"/>
              </a:gs>
              <a:gs pos="100000">
                <a:schemeClr val="hlink"/>
              </a:gs>
            </a:gsLst>
            <a:lin ang="5400000" scaled="0"/>
          </a:gradFill>
          <a:ln>
            <a:noFill/>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1">
                <a:solidFill>
                  <a:schemeClr val="dk1"/>
                </a:solidFill>
                <a:latin typeface="Arial"/>
                <a:ea typeface="Arial"/>
                <a:cs typeface="Arial"/>
                <a:sym typeface="Arial"/>
              </a:rPr>
              <a:t> </a:t>
            </a:r>
            <a:r>
              <a:rPr lang="en-US" sz="3600" b="1">
                <a:solidFill>
                  <a:schemeClr val="dk1"/>
                </a:solidFill>
                <a:latin typeface="Arial"/>
                <a:ea typeface="Arial"/>
                <a:cs typeface="Arial"/>
                <a:sym typeface="Arial"/>
              </a:rPr>
              <a:t>THỰC TRẠNG BLG và XHTD 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p:tgtEl>
                                          <p:spTgt spid="1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628650" y="152401"/>
            <a:ext cx="7886700" cy="4194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7030A0"/>
                </a:solidFill>
                <a:latin typeface="Calibri"/>
                <a:ea typeface="Calibri"/>
                <a:cs typeface="Calibri"/>
                <a:sym typeface="Calibri"/>
              </a:rPr>
              <a:t>Nhận thức về BLHĐTCSG</a:t>
            </a:r>
            <a:endParaRPr/>
          </a:p>
        </p:txBody>
      </p:sp>
      <p:pic>
        <p:nvPicPr>
          <p:cNvPr id="159" name="Google Shape;159;p21" descr="SRGBV VIET FIG 6_VN"/>
          <p:cNvPicPr preferRelativeResize="0"/>
          <p:nvPr/>
        </p:nvPicPr>
        <p:blipFill rotWithShape="1">
          <a:blip r:embed="rId3">
            <a:alphaModFix/>
          </a:blip>
          <a:srcRect/>
          <a:stretch/>
        </p:blipFill>
        <p:spPr>
          <a:xfrm>
            <a:off x="474788" y="2188229"/>
            <a:ext cx="3265596" cy="1926571"/>
          </a:xfrm>
          <a:prstGeom prst="rect">
            <a:avLst/>
          </a:prstGeom>
          <a:noFill/>
          <a:ln>
            <a:noFill/>
          </a:ln>
        </p:spPr>
      </p:pic>
      <p:pic>
        <p:nvPicPr>
          <p:cNvPr id="160" name="Google Shape;160;p21" descr="SRGBV VIET FIG 7_VN"/>
          <p:cNvPicPr preferRelativeResize="0"/>
          <p:nvPr/>
        </p:nvPicPr>
        <p:blipFill rotWithShape="1">
          <a:blip r:embed="rId4">
            <a:alphaModFix/>
          </a:blip>
          <a:srcRect b="10763"/>
          <a:stretch/>
        </p:blipFill>
        <p:spPr>
          <a:xfrm>
            <a:off x="4974412" y="2053672"/>
            <a:ext cx="3500438" cy="1883133"/>
          </a:xfrm>
          <a:prstGeom prst="rect">
            <a:avLst/>
          </a:prstGeom>
          <a:noFill/>
          <a:ln>
            <a:noFill/>
          </a:ln>
        </p:spPr>
      </p:pic>
      <p:pic>
        <p:nvPicPr>
          <p:cNvPr id="161" name="Google Shape;161;p21" descr="SRGBV VIET FIG 8_VN"/>
          <p:cNvPicPr preferRelativeResize="0"/>
          <p:nvPr/>
        </p:nvPicPr>
        <p:blipFill rotWithShape="1">
          <a:blip r:embed="rId5">
            <a:alphaModFix/>
          </a:blip>
          <a:srcRect b="8914"/>
          <a:stretch/>
        </p:blipFill>
        <p:spPr>
          <a:xfrm>
            <a:off x="474788" y="4267199"/>
            <a:ext cx="3664744" cy="2108083"/>
          </a:xfrm>
          <a:prstGeom prst="rect">
            <a:avLst/>
          </a:prstGeom>
          <a:noFill/>
          <a:ln>
            <a:noFill/>
          </a:ln>
        </p:spPr>
      </p:pic>
      <p:pic>
        <p:nvPicPr>
          <p:cNvPr id="162" name="Google Shape;162;p21" descr="SRGBV VIET FIG 9_VN"/>
          <p:cNvPicPr preferRelativeResize="0"/>
          <p:nvPr/>
        </p:nvPicPr>
        <p:blipFill rotWithShape="1">
          <a:blip r:embed="rId6">
            <a:alphaModFix/>
          </a:blip>
          <a:srcRect b="11552"/>
          <a:stretch/>
        </p:blipFill>
        <p:spPr>
          <a:xfrm>
            <a:off x="4730922" y="4053370"/>
            <a:ext cx="3771900" cy="2271230"/>
          </a:xfrm>
          <a:prstGeom prst="rect">
            <a:avLst/>
          </a:prstGeom>
          <a:noFill/>
          <a:ln>
            <a:noFill/>
          </a:ln>
        </p:spPr>
      </p:pic>
      <p:sp>
        <p:nvSpPr>
          <p:cNvPr id="163" name="Google Shape;163;p21"/>
          <p:cNvSpPr/>
          <p:nvPr/>
        </p:nvSpPr>
        <p:spPr>
          <a:xfrm>
            <a:off x="4992514" y="6277931"/>
            <a:ext cx="404655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‘Trêu chọc con trai ỏn ẻn hoặc con gái ít nữ tính là trò đùa vô hại’ </a:t>
            </a:r>
            <a:endParaRPr/>
          </a:p>
        </p:txBody>
      </p:sp>
      <p:sp>
        <p:nvSpPr>
          <p:cNvPr id="164" name="Google Shape;164;p21"/>
          <p:cNvSpPr/>
          <p:nvPr/>
        </p:nvSpPr>
        <p:spPr>
          <a:xfrm>
            <a:off x="123670" y="6277930"/>
            <a:ext cx="450337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“Gọi ai đó bằng biệt danh như ‘thằng béo’, ‘pê-đê’, ‘đồ nhà quê’ ... chẳng hề xúc phạm họ” </a:t>
            </a:r>
            <a:endParaRPr/>
          </a:p>
        </p:txBody>
      </p:sp>
      <p:sp>
        <p:nvSpPr>
          <p:cNvPr id="165" name="Google Shape;165;p21"/>
          <p:cNvSpPr/>
          <p:nvPr/>
        </p:nvSpPr>
        <p:spPr>
          <a:xfrm>
            <a:off x="5356056" y="1600200"/>
            <a:ext cx="352370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‘Đôi khi GV cũng phải đánh, mắng học sinh để duy trì kỷ luật’ </a:t>
            </a:r>
            <a:endParaRPr/>
          </a:p>
        </p:txBody>
      </p:sp>
      <p:sp>
        <p:nvSpPr>
          <p:cNvPr id="166" name="Google Shape;166;p21"/>
          <p:cNvSpPr/>
          <p:nvPr/>
        </p:nvSpPr>
        <p:spPr>
          <a:xfrm>
            <a:off x="474788" y="1534180"/>
            <a:ext cx="367270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‘Thỉnh thoảng học sinh đánh nhau là chuyện bình thường’ </a:t>
            </a:r>
            <a:endParaRPr sz="1800" b="1">
              <a:solidFill>
                <a:schemeClr val="dk1"/>
              </a:solidFill>
              <a:latin typeface="Arial"/>
              <a:ea typeface="Arial"/>
              <a:cs typeface="Arial"/>
              <a:sym typeface="Arial"/>
            </a:endParaRPr>
          </a:p>
        </p:txBody>
      </p:sp>
      <p:sp>
        <p:nvSpPr>
          <p:cNvPr id="167" name="Google Shape;167;p21"/>
          <p:cNvSpPr/>
          <p:nvPr/>
        </p:nvSpPr>
        <p:spPr>
          <a:xfrm>
            <a:off x="762000" y="2947845"/>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21"/>
          <p:cNvSpPr/>
          <p:nvPr/>
        </p:nvSpPr>
        <p:spPr>
          <a:xfrm>
            <a:off x="5334000" y="2795445"/>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21"/>
          <p:cNvSpPr/>
          <p:nvPr/>
        </p:nvSpPr>
        <p:spPr>
          <a:xfrm>
            <a:off x="6405673" y="2971800"/>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 name="Google Shape;170;p21"/>
          <p:cNvSpPr/>
          <p:nvPr/>
        </p:nvSpPr>
        <p:spPr>
          <a:xfrm>
            <a:off x="7391400" y="2643045"/>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1" name="Google Shape;171;p21"/>
          <p:cNvSpPr/>
          <p:nvPr/>
        </p:nvSpPr>
        <p:spPr>
          <a:xfrm>
            <a:off x="5167993" y="5241607"/>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21"/>
          <p:cNvSpPr/>
          <p:nvPr/>
        </p:nvSpPr>
        <p:spPr>
          <a:xfrm>
            <a:off x="7391400" y="5233845"/>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 name="Google Shape;173;p21"/>
          <p:cNvSpPr/>
          <p:nvPr/>
        </p:nvSpPr>
        <p:spPr>
          <a:xfrm>
            <a:off x="6248400" y="5310045"/>
            <a:ext cx="376127" cy="481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 name="Google Shape;174;p21"/>
          <p:cNvSpPr/>
          <p:nvPr/>
        </p:nvSpPr>
        <p:spPr>
          <a:xfrm>
            <a:off x="304800" y="685800"/>
            <a:ext cx="8574962" cy="830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FF"/>
              </a:buClr>
              <a:buSzPts val="2400"/>
              <a:buFont typeface="Noto Sans Symbols"/>
              <a:buChar char="⮚"/>
            </a:pPr>
            <a:r>
              <a:rPr lang="en-US" sz="2400" b="1" i="1">
                <a:solidFill>
                  <a:srgbClr val="0000FF"/>
                </a:solidFill>
                <a:latin typeface="Calibri"/>
                <a:ea typeface="Calibri"/>
                <a:cs typeface="Calibri"/>
                <a:sym typeface="Calibri"/>
              </a:rPr>
              <a:t>Vẫn còn thái độ đồng tình ở cả học sinh, giáo viên, và cha mẹ học sinh đối với các hình thức BLHĐTCSG và nạn bắt nạt</a:t>
            </a:r>
            <a:endParaRPr sz="2400" b="1" i="1">
              <a:solidFill>
                <a:srgbClr val="0000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8"/>
                                        </p:tgtEl>
                                        <p:attrNameLst>
                                          <p:attrName>style.visibility</p:attrName>
                                        </p:attrNameLst>
                                      </p:cBhvr>
                                      <p:to>
                                        <p:strVal val="visible"/>
                                      </p:to>
                                    </p:set>
                                    <p:anim calcmode="lin" valueType="num">
                                      <p:cBhvr additive="base">
                                        <p:cTn id="11" dur="500" fill="hold"/>
                                        <p:tgtEl>
                                          <p:spTgt spid="168"/>
                                        </p:tgtEl>
                                        <p:attrNameLst>
                                          <p:attrName>ppt_x</p:attrName>
                                        </p:attrNameLst>
                                      </p:cBhvr>
                                      <p:tavLst>
                                        <p:tav tm="0">
                                          <p:val>
                                            <p:strVal val="#ppt_x"/>
                                          </p:val>
                                        </p:tav>
                                        <p:tav tm="100000">
                                          <p:val>
                                            <p:strVal val="#ppt_x"/>
                                          </p:val>
                                        </p:tav>
                                      </p:tavLst>
                                    </p:anim>
                                    <p:anim calcmode="lin" valueType="num">
                                      <p:cBhvr additive="base">
                                        <p:cTn id="12" dur="500" fill="hold"/>
                                        <p:tgtEl>
                                          <p:spTgt spid="1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9"/>
                                        </p:tgtEl>
                                        <p:attrNameLst>
                                          <p:attrName>style.visibility</p:attrName>
                                        </p:attrNameLst>
                                      </p:cBhvr>
                                      <p:to>
                                        <p:strVal val="visible"/>
                                      </p:to>
                                    </p:set>
                                    <p:anim calcmode="lin" valueType="num">
                                      <p:cBhvr additive="base">
                                        <p:cTn id="15" dur="500" fill="hold"/>
                                        <p:tgtEl>
                                          <p:spTgt spid="169"/>
                                        </p:tgtEl>
                                        <p:attrNameLst>
                                          <p:attrName>ppt_x</p:attrName>
                                        </p:attrNameLst>
                                      </p:cBhvr>
                                      <p:tavLst>
                                        <p:tav tm="0">
                                          <p:val>
                                            <p:strVal val="#ppt_x"/>
                                          </p:val>
                                        </p:tav>
                                        <p:tav tm="100000">
                                          <p:val>
                                            <p:strVal val="#ppt_x"/>
                                          </p:val>
                                        </p:tav>
                                      </p:tavLst>
                                    </p:anim>
                                    <p:anim calcmode="lin" valueType="num">
                                      <p:cBhvr additive="base">
                                        <p:cTn id="16" dur="500" fill="hold"/>
                                        <p:tgtEl>
                                          <p:spTgt spid="1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500" fill="hold"/>
                                        <p:tgtEl>
                                          <p:spTgt spid="170"/>
                                        </p:tgtEl>
                                        <p:attrNameLst>
                                          <p:attrName>ppt_x</p:attrName>
                                        </p:attrNameLst>
                                      </p:cBhvr>
                                      <p:tavLst>
                                        <p:tav tm="0">
                                          <p:val>
                                            <p:strVal val="#ppt_x"/>
                                          </p:val>
                                        </p:tav>
                                        <p:tav tm="100000">
                                          <p:val>
                                            <p:strVal val="#ppt_x"/>
                                          </p:val>
                                        </p:tav>
                                      </p:tavLst>
                                    </p:anim>
                                    <p:anim calcmode="lin" valueType="num">
                                      <p:cBhvr additive="base">
                                        <p:cTn id="20" dur="500" fill="hold"/>
                                        <p:tgtEl>
                                          <p:spTgt spid="1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additive="base">
                                        <p:cTn id="23" dur="500" fill="hold"/>
                                        <p:tgtEl>
                                          <p:spTgt spid="171"/>
                                        </p:tgtEl>
                                        <p:attrNameLst>
                                          <p:attrName>ppt_x</p:attrName>
                                        </p:attrNameLst>
                                      </p:cBhvr>
                                      <p:tavLst>
                                        <p:tav tm="0">
                                          <p:val>
                                            <p:strVal val="#ppt_x"/>
                                          </p:val>
                                        </p:tav>
                                        <p:tav tm="100000">
                                          <p:val>
                                            <p:strVal val="#ppt_x"/>
                                          </p:val>
                                        </p:tav>
                                      </p:tavLst>
                                    </p:anim>
                                    <p:anim calcmode="lin" valueType="num">
                                      <p:cBhvr additive="base">
                                        <p:cTn id="24" dur="500" fill="hold"/>
                                        <p:tgtEl>
                                          <p:spTgt spid="1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2"/>
                                        </p:tgtEl>
                                        <p:attrNameLst>
                                          <p:attrName>style.visibility</p:attrName>
                                        </p:attrNameLst>
                                      </p:cBhvr>
                                      <p:to>
                                        <p:strVal val="visible"/>
                                      </p:to>
                                    </p:set>
                                    <p:anim calcmode="lin" valueType="num">
                                      <p:cBhvr additive="base">
                                        <p:cTn id="27" dur="500" fill="hold"/>
                                        <p:tgtEl>
                                          <p:spTgt spid="172"/>
                                        </p:tgtEl>
                                        <p:attrNameLst>
                                          <p:attrName>ppt_x</p:attrName>
                                        </p:attrNameLst>
                                      </p:cBhvr>
                                      <p:tavLst>
                                        <p:tav tm="0">
                                          <p:val>
                                            <p:strVal val="#ppt_x"/>
                                          </p:val>
                                        </p:tav>
                                        <p:tav tm="100000">
                                          <p:val>
                                            <p:strVal val="#ppt_x"/>
                                          </p:val>
                                        </p:tav>
                                      </p:tavLst>
                                    </p:anim>
                                    <p:anim calcmode="lin" valueType="num">
                                      <p:cBhvr additive="base">
                                        <p:cTn id="28" dur="500" fill="hold"/>
                                        <p:tgtEl>
                                          <p:spTgt spid="17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3"/>
                                        </p:tgtEl>
                                        <p:attrNameLst>
                                          <p:attrName>style.visibility</p:attrName>
                                        </p:attrNameLst>
                                      </p:cBhvr>
                                      <p:to>
                                        <p:strVal val="visible"/>
                                      </p:to>
                                    </p:set>
                                    <p:anim calcmode="lin" valueType="num">
                                      <p:cBhvr additive="base">
                                        <p:cTn id="31" dur="500" fill="hold"/>
                                        <p:tgtEl>
                                          <p:spTgt spid="173"/>
                                        </p:tgtEl>
                                        <p:attrNameLst>
                                          <p:attrName>ppt_x</p:attrName>
                                        </p:attrNameLst>
                                      </p:cBhvr>
                                      <p:tavLst>
                                        <p:tav tm="0">
                                          <p:val>
                                            <p:strVal val="#ppt_x"/>
                                          </p:val>
                                        </p:tav>
                                        <p:tav tm="100000">
                                          <p:val>
                                            <p:strVal val="#ppt_x"/>
                                          </p:val>
                                        </p:tav>
                                      </p:tavLst>
                                    </p:anim>
                                    <p:anim calcmode="lin" valueType="num">
                                      <p:cBhvr additive="base">
                                        <p:cTn id="32" dur="500" fill="hold"/>
                                        <p:tgtEl>
                                          <p:spTgt spid="17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additive="base">
                                        <p:cTn id="35" dur="500" fill="hold"/>
                                        <p:tgtEl>
                                          <p:spTgt spid="160"/>
                                        </p:tgtEl>
                                        <p:attrNameLst>
                                          <p:attrName>ppt_x</p:attrName>
                                        </p:attrNameLst>
                                      </p:cBhvr>
                                      <p:tavLst>
                                        <p:tav tm="0">
                                          <p:val>
                                            <p:strVal val="#ppt_x"/>
                                          </p:val>
                                        </p:tav>
                                        <p:tav tm="100000">
                                          <p:val>
                                            <p:strVal val="#ppt_x"/>
                                          </p:val>
                                        </p:tav>
                                      </p:tavLst>
                                    </p:anim>
                                    <p:anim calcmode="lin" valueType="num">
                                      <p:cBhvr additive="base">
                                        <p:cTn id="36" dur="500" fill="hold"/>
                                        <p:tgtEl>
                                          <p:spTgt spid="1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1"/>
                                        </p:tgtEl>
                                        <p:attrNameLst>
                                          <p:attrName>style.visibility</p:attrName>
                                        </p:attrNameLst>
                                      </p:cBhvr>
                                      <p:to>
                                        <p:strVal val="visible"/>
                                      </p:to>
                                    </p:set>
                                    <p:anim calcmode="lin" valueType="num">
                                      <p:cBhvr additive="base">
                                        <p:cTn id="39" dur="500" fill="hold"/>
                                        <p:tgtEl>
                                          <p:spTgt spid="161"/>
                                        </p:tgtEl>
                                        <p:attrNameLst>
                                          <p:attrName>ppt_x</p:attrName>
                                        </p:attrNameLst>
                                      </p:cBhvr>
                                      <p:tavLst>
                                        <p:tav tm="0">
                                          <p:val>
                                            <p:strVal val="#ppt_x"/>
                                          </p:val>
                                        </p:tav>
                                        <p:tav tm="100000">
                                          <p:val>
                                            <p:strVal val="#ppt_x"/>
                                          </p:val>
                                        </p:tav>
                                      </p:tavLst>
                                    </p:anim>
                                    <p:anim calcmode="lin" valueType="num">
                                      <p:cBhvr additive="base">
                                        <p:cTn id="40" dur="500" fill="hold"/>
                                        <p:tgtEl>
                                          <p:spTgt spid="16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2"/>
                                        </p:tgtEl>
                                        <p:attrNameLst>
                                          <p:attrName>style.visibility</p:attrName>
                                        </p:attrNameLst>
                                      </p:cBhvr>
                                      <p:to>
                                        <p:strVal val="visible"/>
                                      </p:to>
                                    </p:set>
                                    <p:anim calcmode="lin" valueType="num">
                                      <p:cBhvr additive="base">
                                        <p:cTn id="43" dur="500" fill="hold"/>
                                        <p:tgtEl>
                                          <p:spTgt spid="162"/>
                                        </p:tgtEl>
                                        <p:attrNameLst>
                                          <p:attrName>ppt_x</p:attrName>
                                        </p:attrNameLst>
                                      </p:cBhvr>
                                      <p:tavLst>
                                        <p:tav tm="0">
                                          <p:val>
                                            <p:strVal val="#ppt_x"/>
                                          </p:val>
                                        </p:tav>
                                        <p:tav tm="100000">
                                          <p:val>
                                            <p:strVal val="#ppt_x"/>
                                          </p:val>
                                        </p:tav>
                                      </p:tavLst>
                                    </p:anim>
                                    <p:anim calcmode="lin" valueType="num">
                                      <p:cBhvr additive="base">
                                        <p:cTn id="44" dur="500" fill="hold"/>
                                        <p:tgtEl>
                                          <p:spTgt spid="16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3"/>
                                        </p:tgtEl>
                                        <p:attrNameLst>
                                          <p:attrName>style.visibility</p:attrName>
                                        </p:attrNameLst>
                                      </p:cBhvr>
                                      <p:to>
                                        <p:strVal val="visible"/>
                                      </p:to>
                                    </p:set>
                                    <p:anim calcmode="lin" valueType="num">
                                      <p:cBhvr additive="base">
                                        <p:cTn id="47" dur="500" fill="hold"/>
                                        <p:tgtEl>
                                          <p:spTgt spid="163"/>
                                        </p:tgtEl>
                                        <p:attrNameLst>
                                          <p:attrName>ppt_x</p:attrName>
                                        </p:attrNameLst>
                                      </p:cBhvr>
                                      <p:tavLst>
                                        <p:tav tm="0">
                                          <p:val>
                                            <p:strVal val="#ppt_x"/>
                                          </p:val>
                                        </p:tav>
                                        <p:tav tm="100000">
                                          <p:val>
                                            <p:strVal val="#ppt_x"/>
                                          </p:val>
                                        </p:tav>
                                      </p:tavLst>
                                    </p:anim>
                                    <p:anim calcmode="lin" valueType="num">
                                      <p:cBhvr additive="base">
                                        <p:cTn id="48" dur="500" fill="hold"/>
                                        <p:tgtEl>
                                          <p:spTgt spid="16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4"/>
                                        </p:tgtEl>
                                        <p:attrNameLst>
                                          <p:attrName>style.visibility</p:attrName>
                                        </p:attrNameLst>
                                      </p:cBhvr>
                                      <p:to>
                                        <p:strVal val="visible"/>
                                      </p:to>
                                    </p:set>
                                    <p:anim calcmode="lin" valueType="num">
                                      <p:cBhvr additive="base">
                                        <p:cTn id="51" dur="500" fill="hold"/>
                                        <p:tgtEl>
                                          <p:spTgt spid="164"/>
                                        </p:tgtEl>
                                        <p:attrNameLst>
                                          <p:attrName>ppt_x</p:attrName>
                                        </p:attrNameLst>
                                      </p:cBhvr>
                                      <p:tavLst>
                                        <p:tav tm="0">
                                          <p:val>
                                            <p:strVal val="#ppt_x"/>
                                          </p:val>
                                        </p:tav>
                                        <p:tav tm="100000">
                                          <p:val>
                                            <p:strVal val="#ppt_x"/>
                                          </p:val>
                                        </p:tav>
                                      </p:tavLst>
                                    </p:anim>
                                    <p:anim calcmode="lin" valueType="num">
                                      <p:cBhvr additive="base">
                                        <p:cTn id="52" dur="500" fill="hold"/>
                                        <p:tgtEl>
                                          <p:spTgt spid="16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anim calcmode="lin" valueType="num">
                                      <p:cBhvr additive="base">
                                        <p:cTn id="55" dur="500" fill="hold"/>
                                        <p:tgtEl>
                                          <p:spTgt spid="165"/>
                                        </p:tgtEl>
                                        <p:attrNameLst>
                                          <p:attrName>ppt_x</p:attrName>
                                        </p:attrNameLst>
                                      </p:cBhvr>
                                      <p:tavLst>
                                        <p:tav tm="0">
                                          <p:val>
                                            <p:strVal val="#ppt_x"/>
                                          </p:val>
                                        </p:tav>
                                        <p:tav tm="100000">
                                          <p:val>
                                            <p:strVal val="#ppt_x"/>
                                          </p:val>
                                        </p:tav>
                                      </p:tavLst>
                                    </p:anim>
                                    <p:anim calcmode="lin" valueType="num">
                                      <p:cBhvr additive="base">
                                        <p:cTn id="56" dur="500" fill="hold"/>
                                        <p:tgtEl>
                                          <p:spTgt spid="16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9"/>
                                        </p:tgtEl>
                                        <p:attrNameLst>
                                          <p:attrName>style.visibility</p:attrName>
                                        </p:attrNameLst>
                                      </p:cBhvr>
                                      <p:to>
                                        <p:strVal val="visible"/>
                                      </p:to>
                                    </p:set>
                                    <p:anim calcmode="lin" valueType="num">
                                      <p:cBhvr additive="base">
                                        <p:cTn id="59" dur="500" fill="hold"/>
                                        <p:tgtEl>
                                          <p:spTgt spid="159"/>
                                        </p:tgtEl>
                                        <p:attrNameLst>
                                          <p:attrName>ppt_x</p:attrName>
                                        </p:attrNameLst>
                                      </p:cBhvr>
                                      <p:tavLst>
                                        <p:tav tm="0">
                                          <p:val>
                                            <p:strVal val="#ppt_x"/>
                                          </p:val>
                                        </p:tav>
                                        <p:tav tm="100000">
                                          <p:val>
                                            <p:strVal val="#ppt_x"/>
                                          </p:val>
                                        </p:tav>
                                      </p:tavLst>
                                    </p:anim>
                                    <p:anim calcmode="lin" valueType="num">
                                      <p:cBhvr additive="base">
                                        <p:cTn id="60" dur="500" fill="hold"/>
                                        <p:tgtEl>
                                          <p:spTgt spid="1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500" fill="hold"/>
                                        <p:tgtEl>
                                          <p:spTgt spid="174"/>
                                        </p:tgtEl>
                                        <p:attrNameLst>
                                          <p:attrName>ppt_x</p:attrName>
                                        </p:attrNameLst>
                                      </p:cBhvr>
                                      <p:tavLst>
                                        <p:tav tm="0">
                                          <p:val>
                                            <p:strVal val="#ppt_x"/>
                                          </p:val>
                                        </p:tav>
                                        <p:tav tm="100000">
                                          <p:val>
                                            <p:strVal val="#ppt_x"/>
                                          </p:val>
                                        </p:tav>
                                      </p:tavLst>
                                    </p:anim>
                                    <p:anim calcmode="lin" valueType="num">
                                      <p:cBhvr additive="base">
                                        <p:cTn id="64"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P spid="165" grpId="0"/>
      <p:bldP spid="167" grpId="0" animBg="1"/>
      <p:bldP spid="168" grpId="0" animBg="1"/>
      <p:bldP spid="169" grpId="0" animBg="1"/>
      <p:bldP spid="170" grpId="0" animBg="1"/>
      <p:bldP spid="171" grpId="0" animBg="1"/>
      <p:bldP spid="172" grpId="0" animBg="1"/>
      <p:bldP spid="173" grpId="0" animBg="1"/>
      <p:bldP spid="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198" name="Google Shape;198;p24" descr="fbffa00a055dea03b34c.jpg"/>
          <p:cNvPicPr preferRelativeResize="0">
            <a:picLocks noGrp="1"/>
          </p:cNvPicPr>
          <p:nvPr>
            <p:ph type="body" idx="1"/>
          </p:nvPr>
        </p:nvPicPr>
        <p:blipFill rotWithShape="1">
          <a:blip r:embed="rId3">
            <a:alphaModFix/>
          </a:blip>
          <a:srcRect l="-4687" r="-4687"/>
          <a:stretch/>
        </p:blipFill>
        <p:spPr>
          <a:xfrm>
            <a:off x="457200" y="228600"/>
            <a:ext cx="8229600" cy="6172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latin typeface="Arial"/>
                <a:ea typeface="Arial"/>
                <a:cs typeface="Arial"/>
                <a:sym typeface="Arial"/>
              </a:rPr>
              <a:t>Khái niệm</a:t>
            </a:r>
            <a:endParaRPr/>
          </a:p>
        </p:txBody>
      </p:sp>
      <p:sp>
        <p:nvSpPr>
          <p:cNvPr id="217" name="Google Shape;217;p27"/>
          <p:cNvSpPr txBox="1">
            <a:spLocks noGrp="1"/>
          </p:cNvSpPr>
          <p:nvPr>
            <p:ph type="body" idx="1"/>
          </p:nvPr>
        </p:nvSpPr>
        <p:spPr>
          <a:xfrm>
            <a:off x="1828800" y="1066800"/>
            <a:ext cx="7162800" cy="533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Thế nào là bạo lực học đường?</a:t>
            </a:r>
            <a:endParaRPr/>
          </a:p>
        </p:txBody>
      </p:sp>
      <p:sp>
        <p:nvSpPr>
          <p:cNvPr id="218" name="Google Shape;218;p27"/>
          <p:cNvSpPr txBox="1">
            <a:spLocks noGrp="1"/>
          </p:cNvSpPr>
          <p:nvPr>
            <p:ph type="body" idx="2"/>
          </p:nvPr>
        </p:nvSpPr>
        <p:spPr>
          <a:xfrm>
            <a:off x="228600" y="1414121"/>
            <a:ext cx="8686800"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Calibri"/>
              <a:buNone/>
            </a:pPr>
            <a:endParaRPr sz="2400" dirty="0">
              <a:latin typeface="Arial"/>
              <a:ea typeface="Arial"/>
              <a:cs typeface="Arial"/>
              <a:sym typeface="Arial"/>
            </a:endParaRPr>
          </a:p>
          <a:p>
            <a:pPr marL="342900" lvl="0" indent="-342900" algn="just" rtl="0">
              <a:lnSpc>
                <a:spcPct val="90000"/>
              </a:lnSpc>
              <a:spcBef>
                <a:spcPts val="480"/>
              </a:spcBef>
              <a:spcAft>
                <a:spcPts val="0"/>
              </a:spcAft>
              <a:buClr>
                <a:schemeClr val="dk1"/>
              </a:buClr>
              <a:buSzPts val="2400"/>
              <a:buFont typeface="Arial"/>
              <a:buNone/>
            </a:pPr>
            <a:r>
              <a:rPr lang="en-US" sz="2600" b="1" dirty="0" err="1">
                <a:solidFill>
                  <a:srgbClr val="0000FF"/>
                </a:solidFill>
                <a:latin typeface="Arial"/>
                <a:ea typeface="Arial"/>
                <a:cs typeface="Arial"/>
                <a:sym typeface="Arial"/>
              </a:rPr>
              <a:t>Bạo</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lực</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học</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đường</a:t>
            </a:r>
            <a:r>
              <a:rPr lang="en-US" sz="2600" b="1" dirty="0">
                <a:solidFill>
                  <a:srgbClr val="0000FF"/>
                </a:solidFill>
                <a:latin typeface="Arial"/>
                <a:ea typeface="Arial"/>
                <a:cs typeface="Arial"/>
                <a:sym typeface="Arial"/>
              </a:rPr>
              <a:t> </a:t>
            </a:r>
            <a:endParaRPr sz="2600" b="1" dirty="0">
              <a:solidFill>
                <a:srgbClr val="0000FF"/>
              </a:solidFill>
            </a:endParaRPr>
          </a:p>
          <a:p>
            <a:pPr marL="342900" lvl="0" indent="-342900" algn="just" rtl="0">
              <a:lnSpc>
                <a:spcPct val="90000"/>
              </a:lnSpc>
              <a:spcBef>
                <a:spcPts val="480"/>
              </a:spcBef>
              <a:spcAft>
                <a:spcPts val="0"/>
              </a:spcAft>
              <a:buClr>
                <a:schemeClr val="dk1"/>
              </a:buClr>
              <a:buSzPts val="2400"/>
              <a:buFont typeface="Arial"/>
              <a:buNone/>
            </a:pPr>
            <a:r>
              <a:rPr lang="en-US" sz="2600" b="1" dirty="0" err="1">
                <a:solidFill>
                  <a:srgbClr val="0000FF"/>
                </a:solidFill>
                <a:latin typeface="Arial"/>
                <a:ea typeface="Arial"/>
                <a:cs typeface="Arial"/>
                <a:sym typeface="Arial"/>
              </a:rPr>
              <a:t>là</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những</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hành</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động</a:t>
            </a:r>
            <a:r>
              <a:rPr lang="en-US" sz="2600" b="1" dirty="0">
                <a:solidFill>
                  <a:srgbClr val="0000FF"/>
                </a:solidFill>
                <a:latin typeface="Arial"/>
                <a:ea typeface="Arial"/>
                <a:cs typeface="Arial"/>
                <a:sym typeface="Arial"/>
              </a:rPr>
              <a:t> </a:t>
            </a:r>
            <a:endParaRPr sz="2600" b="1" dirty="0">
              <a:solidFill>
                <a:srgbClr val="0000FF"/>
              </a:solidFill>
            </a:endParaRPr>
          </a:p>
          <a:p>
            <a:pPr marL="342900" lvl="0" indent="-342900" algn="just" rtl="0">
              <a:lnSpc>
                <a:spcPct val="90000"/>
              </a:lnSpc>
              <a:spcBef>
                <a:spcPts val="480"/>
              </a:spcBef>
              <a:spcAft>
                <a:spcPts val="0"/>
              </a:spcAft>
              <a:buClr>
                <a:schemeClr val="dk1"/>
              </a:buClr>
              <a:buSzPts val="2400"/>
              <a:buFont typeface="Arial"/>
              <a:buNone/>
            </a:pPr>
            <a:r>
              <a:rPr lang="en-US" sz="2600" b="1" dirty="0" err="1">
                <a:solidFill>
                  <a:srgbClr val="0000FF"/>
                </a:solidFill>
                <a:latin typeface="Arial"/>
                <a:ea typeface="Arial"/>
                <a:cs typeface="Arial"/>
                <a:sym typeface="Arial"/>
              </a:rPr>
              <a:t>mang</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tính</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chất</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bạo</a:t>
            </a:r>
            <a:r>
              <a:rPr lang="en-US" sz="2600" b="1" dirty="0">
                <a:solidFill>
                  <a:srgbClr val="0000FF"/>
                </a:solidFill>
                <a:latin typeface="Arial"/>
                <a:ea typeface="Arial"/>
                <a:cs typeface="Arial"/>
                <a:sym typeface="Arial"/>
              </a:rPr>
              <a:t> </a:t>
            </a:r>
            <a:endParaRPr sz="2600" b="1" dirty="0">
              <a:solidFill>
                <a:srgbClr val="0000FF"/>
              </a:solidFill>
            </a:endParaRPr>
          </a:p>
          <a:p>
            <a:pPr marL="342900" lvl="0" indent="-342900" algn="just" rtl="0">
              <a:lnSpc>
                <a:spcPct val="90000"/>
              </a:lnSpc>
              <a:spcBef>
                <a:spcPts val="480"/>
              </a:spcBef>
              <a:spcAft>
                <a:spcPts val="0"/>
              </a:spcAft>
              <a:buClr>
                <a:schemeClr val="dk1"/>
              </a:buClr>
              <a:buSzPts val="2400"/>
              <a:buFont typeface="Arial"/>
              <a:buNone/>
            </a:pPr>
            <a:r>
              <a:rPr lang="en-US" sz="2600" b="1" dirty="0" err="1">
                <a:solidFill>
                  <a:srgbClr val="0000FF"/>
                </a:solidFill>
                <a:latin typeface="Arial"/>
                <a:ea typeface="Arial"/>
                <a:cs typeface="Arial"/>
                <a:sym typeface="Arial"/>
              </a:rPr>
              <a:t>lực</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xảy</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ra</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nơi</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trường</a:t>
            </a:r>
            <a:r>
              <a:rPr lang="en-US" sz="2600" b="1" dirty="0">
                <a:solidFill>
                  <a:srgbClr val="0000FF"/>
                </a:solidFill>
                <a:latin typeface="Arial"/>
                <a:ea typeface="Arial"/>
                <a:cs typeface="Arial"/>
                <a:sym typeface="Arial"/>
              </a:rPr>
              <a:t> </a:t>
            </a:r>
            <a:endParaRPr sz="2600" b="1" dirty="0">
              <a:solidFill>
                <a:srgbClr val="0000FF"/>
              </a:solidFill>
            </a:endParaRPr>
          </a:p>
          <a:p>
            <a:pPr marL="342900" lvl="0" indent="-342900" algn="just" rtl="0">
              <a:lnSpc>
                <a:spcPct val="90000"/>
              </a:lnSpc>
              <a:spcBef>
                <a:spcPts val="480"/>
              </a:spcBef>
              <a:spcAft>
                <a:spcPts val="0"/>
              </a:spcAft>
              <a:buClr>
                <a:schemeClr val="dk1"/>
              </a:buClr>
              <a:buSzPts val="2400"/>
              <a:buFont typeface="Arial"/>
              <a:buNone/>
            </a:pPr>
            <a:r>
              <a:rPr lang="en-US" sz="2600" b="1" dirty="0" err="1">
                <a:solidFill>
                  <a:srgbClr val="0000FF"/>
                </a:solidFill>
                <a:latin typeface="Arial"/>
                <a:ea typeface="Arial"/>
                <a:cs typeface="Arial"/>
                <a:sym typeface="Arial"/>
              </a:rPr>
              <a:t>học</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hoặc</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liên</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quan</a:t>
            </a:r>
            <a:r>
              <a:rPr lang="en-US" sz="2600" b="1" dirty="0">
                <a:solidFill>
                  <a:srgbClr val="0000FF"/>
                </a:solidFill>
                <a:latin typeface="Arial"/>
                <a:ea typeface="Arial"/>
                <a:cs typeface="Arial"/>
                <a:sym typeface="Arial"/>
              </a:rPr>
              <a:t> </a:t>
            </a:r>
            <a:endParaRPr sz="2600" b="1" dirty="0">
              <a:solidFill>
                <a:srgbClr val="0000FF"/>
              </a:solidFill>
            </a:endParaRPr>
          </a:p>
          <a:p>
            <a:pPr marL="342900" lvl="0" indent="-342900" algn="just" rtl="0">
              <a:lnSpc>
                <a:spcPct val="90000"/>
              </a:lnSpc>
              <a:spcBef>
                <a:spcPts val="480"/>
              </a:spcBef>
              <a:spcAft>
                <a:spcPts val="0"/>
              </a:spcAft>
              <a:buClr>
                <a:schemeClr val="dk1"/>
              </a:buClr>
              <a:buSzPts val="2400"/>
              <a:buFont typeface="Arial"/>
              <a:buNone/>
            </a:pPr>
            <a:r>
              <a:rPr lang="en-US" sz="2600" b="1" dirty="0" err="1">
                <a:solidFill>
                  <a:srgbClr val="0000FF"/>
                </a:solidFill>
                <a:latin typeface="Arial"/>
                <a:ea typeface="Arial"/>
                <a:cs typeface="Arial"/>
                <a:sym typeface="Arial"/>
              </a:rPr>
              <a:t>đến</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trường</a:t>
            </a:r>
            <a:r>
              <a:rPr lang="en-US" sz="2600" b="1" dirty="0">
                <a:solidFill>
                  <a:srgbClr val="0000FF"/>
                </a:solidFill>
                <a:latin typeface="Arial"/>
                <a:ea typeface="Arial"/>
                <a:cs typeface="Arial"/>
                <a:sym typeface="Arial"/>
              </a:rPr>
              <a:t> </a:t>
            </a:r>
            <a:r>
              <a:rPr lang="en-US" sz="2600" b="1" dirty="0" err="1">
                <a:solidFill>
                  <a:srgbClr val="0000FF"/>
                </a:solidFill>
                <a:latin typeface="Arial"/>
                <a:ea typeface="Arial"/>
                <a:cs typeface="Arial"/>
                <a:sym typeface="Arial"/>
              </a:rPr>
              <a:t>học</a:t>
            </a:r>
            <a:r>
              <a:rPr lang="en-US" sz="2600" b="1" dirty="0">
                <a:solidFill>
                  <a:srgbClr val="0000FF"/>
                </a:solidFill>
                <a:latin typeface="Arial"/>
                <a:ea typeface="Arial"/>
                <a:cs typeface="Arial"/>
                <a:sym typeface="Arial"/>
              </a:rPr>
              <a:t>.</a:t>
            </a:r>
            <a:endParaRPr sz="2600" b="1" dirty="0">
              <a:solidFill>
                <a:srgbClr val="0000FF"/>
              </a:solidFill>
            </a:endParaRPr>
          </a:p>
        </p:txBody>
      </p:sp>
      <p:pic>
        <p:nvPicPr>
          <p:cNvPr id="219" name="Google Shape;219;p27" descr="bạo-lực-học-đường-2"/>
          <p:cNvPicPr preferRelativeResize="0"/>
          <p:nvPr/>
        </p:nvPicPr>
        <p:blipFill rotWithShape="1">
          <a:blip r:embed="rId3">
            <a:alphaModFix/>
          </a:blip>
          <a:srcRect/>
          <a:stretch/>
        </p:blipFill>
        <p:spPr>
          <a:xfrm>
            <a:off x="4648200" y="2057400"/>
            <a:ext cx="4114800" cy="3003550"/>
          </a:xfrm>
          <a:prstGeom prst="rect">
            <a:avLst/>
          </a:prstGeom>
          <a:noFill/>
          <a:ln>
            <a:noFill/>
          </a:ln>
        </p:spPr>
      </p:pic>
      <p:pic>
        <p:nvPicPr>
          <p:cNvPr id="220" name="Google Shape;220;p27" descr="baoluchocduong"/>
          <p:cNvPicPr preferRelativeResize="0"/>
          <p:nvPr/>
        </p:nvPicPr>
        <p:blipFill rotWithShape="1">
          <a:blip r:embed="rId4">
            <a:alphaModFix/>
          </a:blip>
          <a:srcRect/>
          <a:stretch/>
        </p:blipFill>
        <p:spPr>
          <a:xfrm>
            <a:off x="434926" y="4343400"/>
            <a:ext cx="3657600" cy="23622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455"/>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0" end="0"/>
                                            </p:txEl>
                                          </p:spTgt>
                                        </p:tgtEl>
                                        <p:attrNameLst>
                                          <p:attrName>style.visibility</p:attrName>
                                        </p:attrNameLst>
                                      </p:cBhvr>
                                      <p:to>
                                        <p:strVal val="visible"/>
                                      </p:to>
                                    </p:set>
                                    <p:animEffect transition="in" filter="fade">
                                      <p:cBhvr>
                                        <p:cTn id="12" dur="2000"/>
                                        <p:tgtEl>
                                          <p:spTgt spid="2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0" end="0"/>
                                            </p:txEl>
                                          </p:spTgt>
                                        </p:tgtEl>
                                        <p:attrNameLst>
                                          <p:attrName>style.visibility</p:attrName>
                                        </p:attrNameLst>
                                      </p:cBhvr>
                                      <p:to>
                                        <p:strVal val="visible"/>
                                      </p:to>
                                    </p:set>
                                    <p:animEffect transition="in" filter="fade">
                                      <p:cBhvr>
                                        <p:cTn id="17" dur="1000"/>
                                        <p:tgtEl>
                                          <p:spTgt spid="2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10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123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874</TotalTime>
  <Words>4385</Words>
  <Application>Microsoft Office PowerPoint</Application>
  <PresentationFormat>On-screen Show (4:3)</PresentationFormat>
  <Paragraphs>492</Paragraphs>
  <Slides>48</Slides>
  <Notes>45</Notes>
  <HiddenSlides>1</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48</vt:i4>
      </vt:variant>
    </vt:vector>
  </HeadingPairs>
  <TitlesOfParts>
    <vt:vector size="65" baseType="lpstr">
      <vt:lpstr>MyriadPro-Regular</vt:lpstr>
      <vt:lpstr>Calibri Light</vt:lpstr>
      <vt:lpstr>Noto Sans Symbols</vt:lpstr>
      <vt:lpstr>Verdana</vt:lpstr>
      <vt:lpstr>Cambria</vt:lpstr>
      <vt:lpstr>Libre Baskerville</vt:lpstr>
      <vt:lpstr>SimSun</vt:lpstr>
      <vt:lpstr>PMingLiU</vt:lpstr>
      <vt:lpstr>Wingdings</vt:lpstr>
      <vt:lpstr>Arial</vt:lpstr>
      <vt:lpstr>Calibri</vt:lpstr>
      <vt:lpstr>Tahoma</vt:lpstr>
      <vt:lpstr>Times New Roman</vt:lpstr>
      <vt:lpstr>Office Theme</vt:lpstr>
      <vt:lpstr>1_Office Theme</vt:lpstr>
      <vt:lpstr>1_Eclipse</vt:lpstr>
      <vt:lpstr>2_Office Theme</vt:lpstr>
      <vt:lpstr>              </vt:lpstr>
      <vt:lpstr>MỤC TIÊU</vt:lpstr>
      <vt:lpstr>PowerPoint Presentation</vt:lpstr>
      <vt:lpstr>PowerPoint Presentation</vt:lpstr>
      <vt:lpstr>PowerPoint Presentation</vt:lpstr>
      <vt:lpstr>PowerPoint Presentation</vt:lpstr>
      <vt:lpstr>Nhận thức về BLHĐTCSG</vt:lpstr>
      <vt:lpstr>PowerPoint Presentation</vt:lpstr>
      <vt:lpstr>Khái niệm</vt:lpstr>
      <vt:lpstr>PowerPoint Presentation</vt:lpstr>
      <vt:lpstr>BẠO LỰC TRÊN CƠ SỞ GIỚI</vt:lpstr>
      <vt:lpstr>Một số từ ngữ có liên quan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BLHĐTCSG/XHTDTE thường xảy ra trong và xung quanh trường học</vt:lpstr>
      <vt:lpstr>Các địa điểm thường xảy ra BLHĐTCSG và XHTD/QRTD</vt:lpstr>
      <vt:lpstr>Các hình thức bạo lực giới có thể xảy ra đồng thời và có quan hệ với nhau</vt:lpstr>
      <vt:lpstr>Ảnh hưởng và tác động của BLHĐTCSG/XHTDTE</vt:lpstr>
      <vt:lpstr>PowerPoint Presentation</vt:lpstr>
      <vt:lpstr>NGUYÊN NHÂN CỦA BLHĐTCSG VÀ XHTDTE</vt:lpstr>
      <vt:lpstr>CHƯƠNG TRÌNH PHÒNG NGỪA VÀ CAN THIỆP TOÀN DIỆN</vt:lpstr>
      <vt:lpstr>Bước 1: Nhận diện vấn đề </vt:lpstr>
      <vt:lpstr>NÃO BỘ TUỔI TEEN CÓ GÌ KHÁC BIỆT? Nhà tâm lý học người Mỹ Granville stanley Hall</vt:lpstr>
      <vt:lpstr>                                                                                                                                                                                                                                                                 Vệ sinh cá nhân không tốt                                                                                                                                                                                                                                                                                                                                                             Mặc quần áo không        phù hợp                            Trẻ mang thai                                                                                                                                                Trẻ mắc bệnh         qua đường tình dục</vt:lpstr>
      <vt:lpstr>PowerPoint Presentation</vt:lpstr>
      <vt:lpstr>Bước 2: Phân tích vấn đề</vt:lpstr>
      <vt:lpstr>Bước 3: Xác định các hoạt động can thiệp</vt:lpstr>
      <vt:lpstr>NHỮNG BIỆN PHÁP GIÁO DỤC HS </vt:lpstr>
      <vt:lpstr>Các can thiệp môi trường cấp gia đình </vt:lpstr>
      <vt:lpstr>CÁC CAN THIỆP MÔI TRƯỜNG CẤP HỌC ĐƯỜNG </vt:lpstr>
      <vt:lpstr>CÁC CAN THIỆP MÔI TRƯỜNG CẤP CỘNG ĐỒNG</vt:lpstr>
      <vt:lpstr>CÁC CAN THIỆP MÔI TRƯỜNG CẤP XÃ HỘI</vt:lpstr>
      <vt:lpstr>Bước 4: Đánh giá kế hoạch can thiệp và chia sẻ</vt:lpstr>
      <vt:lpstr>  Hoạt động 4: Thảo luận nhóm</vt:lpstr>
      <vt:lpstr>PowerPoint Presentation</vt:lpstr>
      <vt:lpstr>NGUYÊN TẮC HÀNH ĐỘNG</vt:lpstr>
      <vt:lpstr>Yêu cầu </vt:lpstr>
      <vt:lpstr>Quy trình quản lý các ca báo cáo bạo lực/xâm hại của nhà trường</vt:lpstr>
      <vt:lpstr>(1) Đánh giá ban đầu</vt:lpstr>
      <vt:lpstr>(2) Phỏng vấn học sinh - Thu thập thông tin</vt:lpstr>
      <vt:lpstr>Thông tin thu thập - Nội dung phỏng vấn học sinh</vt:lpstr>
      <vt:lpstr>(3) ỨNG PHÓ -  Điều tra và báo cáo nội bộ</vt:lpstr>
      <vt:lpstr>Những trở ngại cản trở HS tiết lộ hoặc thú nhận khi bị bạo lực giới/XHTD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ASUS</dc:creator>
  <cp:lastModifiedBy>Nguyen Khanh</cp:lastModifiedBy>
  <cp:revision>9</cp:revision>
  <dcterms:modified xsi:type="dcterms:W3CDTF">2022-12-08T14:56:41Z</dcterms:modified>
</cp:coreProperties>
</file>